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8" r:id="rId2"/>
    <p:sldId id="259" r:id="rId3"/>
    <p:sldId id="260" r:id="rId4"/>
    <p:sldId id="261" r:id="rId5"/>
    <p:sldId id="262" r:id="rId6"/>
    <p:sldId id="266" r:id="rId7"/>
    <p:sldId id="263" r:id="rId8"/>
    <p:sldId id="267" r:id="rId9"/>
    <p:sldId id="268" r:id="rId10"/>
    <p:sldId id="269" r:id="rId11"/>
    <p:sldId id="265"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7D19E2-C8E7-404F-A139-9B58B835697C}" v="40" dt="2024-12-02T15:44:55.1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44" autoAdjust="0"/>
    <p:restoredTop sz="86378" autoAdjust="0"/>
  </p:normalViewPr>
  <p:slideViewPr>
    <p:cSldViewPr>
      <p:cViewPr>
        <p:scale>
          <a:sx n="70" d="100"/>
          <a:sy n="70" d="100"/>
        </p:scale>
        <p:origin x="1572" y="-708"/>
      </p:cViewPr>
      <p:guideLst>
        <p:guide orient="horz" pos="2160"/>
        <p:guide pos="2880"/>
      </p:guideLst>
    </p:cSldViewPr>
  </p:slideViewPr>
  <p:outlineViewPr>
    <p:cViewPr>
      <p:scale>
        <a:sx n="33" d="100"/>
        <a:sy n="33" d="100"/>
      </p:scale>
      <p:origin x="0" y="2779"/>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Wells" userId="432a8d8b0b043d0d" providerId="LiveId" clId="{267D19E2-C8E7-404F-A139-9B58B835697C}"/>
    <pc:docChg chg="undo custSel modSld modMainMaster">
      <pc:chgData name="Anne Wells" userId="432a8d8b0b043d0d" providerId="LiveId" clId="{267D19E2-C8E7-404F-A139-9B58B835697C}" dt="2024-12-03T13:19:04.558" v="1855" actId="6549"/>
      <pc:docMkLst>
        <pc:docMk/>
      </pc:docMkLst>
      <pc:sldChg chg="addSp delSp modSp mod chgLayout">
        <pc:chgData name="Anne Wells" userId="432a8d8b0b043d0d" providerId="LiveId" clId="{267D19E2-C8E7-404F-A139-9B58B835697C}" dt="2024-12-02T15:43:51.526" v="1653" actId="20577"/>
        <pc:sldMkLst>
          <pc:docMk/>
          <pc:sldMk cId="0" sldId="258"/>
        </pc:sldMkLst>
        <pc:spChg chg="mod ord">
          <ac:chgData name="Anne Wells" userId="432a8d8b0b043d0d" providerId="LiveId" clId="{267D19E2-C8E7-404F-A139-9B58B835697C}" dt="2024-11-26T22:03:47.217" v="420" actId="20577"/>
          <ac:spMkLst>
            <pc:docMk/>
            <pc:sldMk cId="0" sldId="258"/>
            <ac:spMk id="2" creationId="{00000000-0000-0000-0000-000000000000}"/>
          </ac:spMkLst>
        </pc:spChg>
        <pc:spChg chg="mod ord">
          <ac:chgData name="Anne Wells" userId="432a8d8b0b043d0d" providerId="LiveId" clId="{267D19E2-C8E7-404F-A139-9B58B835697C}" dt="2024-11-26T22:36:23.562" v="873" actId="790"/>
          <ac:spMkLst>
            <pc:docMk/>
            <pc:sldMk cId="0" sldId="258"/>
            <ac:spMk id="3" creationId="{00000000-0000-0000-0000-000000000000}"/>
          </ac:spMkLst>
        </pc:spChg>
        <pc:spChg chg="add mod">
          <ac:chgData name="Anne Wells" userId="432a8d8b0b043d0d" providerId="LiveId" clId="{267D19E2-C8E7-404F-A139-9B58B835697C}" dt="2024-11-26T21:56:20.685" v="149" actId="21"/>
          <ac:spMkLst>
            <pc:docMk/>
            <pc:sldMk cId="0" sldId="258"/>
            <ac:spMk id="4" creationId="{CD523BB9-F4D1-62E6-9F93-CCEB0250C7F1}"/>
          </ac:spMkLst>
        </pc:spChg>
        <pc:spChg chg="add del">
          <ac:chgData name="Anne Wells" userId="432a8d8b0b043d0d" providerId="LiveId" clId="{267D19E2-C8E7-404F-A139-9B58B835697C}" dt="2024-11-26T21:56:49.724" v="153" actId="478"/>
          <ac:spMkLst>
            <pc:docMk/>
            <pc:sldMk cId="0" sldId="258"/>
            <ac:spMk id="7" creationId="{00000000-0000-0000-0000-000000000000}"/>
          </ac:spMkLst>
        </pc:spChg>
        <pc:spChg chg="add del mod">
          <ac:chgData name="Anne Wells" userId="432a8d8b0b043d0d" providerId="LiveId" clId="{267D19E2-C8E7-404F-A139-9B58B835697C}" dt="2024-11-26T21:56:20.685" v="148" actId="22"/>
          <ac:spMkLst>
            <pc:docMk/>
            <pc:sldMk cId="0" sldId="258"/>
            <ac:spMk id="8" creationId="{BDC04209-8D52-78F4-2B04-58728FB6947C}"/>
          </ac:spMkLst>
        </pc:spChg>
        <pc:spChg chg="add mod">
          <ac:chgData name="Anne Wells" userId="432a8d8b0b043d0d" providerId="LiveId" clId="{267D19E2-C8E7-404F-A139-9B58B835697C}" dt="2024-12-02T15:43:51.526" v="1653" actId="20577"/>
          <ac:spMkLst>
            <pc:docMk/>
            <pc:sldMk cId="0" sldId="258"/>
            <ac:spMk id="10" creationId="{1FC42A75-3D90-02BA-0D58-4B89D6B3A90A}"/>
          </ac:spMkLst>
        </pc:spChg>
        <pc:spChg chg="add del mod">
          <ac:chgData name="Anne Wells" userId="432a8d8b0b043d0d" providerId="LiveId" clId="{267D19E2-C8E7-404F-A139-9B58B835697C}" dt="2024-11-26T22:01:09.223" v="271" actId="6264"/>
          <ac:spMkLst>
            <pc:docMk/>
            <pc:sldMk cId="0" sldId="258"/>
            <ac:spMk id="13" creationId="{A0A6CEDA-94A4-CCAA-159C-C11719CA2767}"/>
          </ac:spMkLst>
        </pc:spChg>
        <pc:spChg chg="add del mod">
          <ac:chgData name="Anne Wells" userId="432a8d8b0b043d0d" providerId="LiveId" clId="{267D19E2-C8E7-404F-A139-9B58B835697C}" dt="2024-11-26T22:01:09.223" v="271" actId="6264"/>
          <ac:spMkLst>
            <pc:docMk/>
            <pc:sldMk cId="0" sldId="258"/>
            <ac:spMk id="14" creationId="{FDB1022C-2FC9-6339-2302-E14E15A67188}"/>
          </ac:spMkLst>
        </pc:spChg>
        <pc:spChg chg="add del mod">
          <ac:chgData name="Anne Wells" userId="432a8d8b0b043d0d" providerId="LiveId" clId="{267D19E2-C8E7-404F-A139-9B58B835697C}" dt="2024-11-26T22:01:07.661" v="270" actId="6264"/>
          <ac:spMkLst>
            <pc:docMk/>
            <pc:sldMk cId="0" sldId="258"/>
            <ac:spMk id="15" creationId="{65850CA0-FCD6-BD67-E1D2-CA2543A1552C}"/>
          </ac:spMkLst>
        </pc:spChg>
        <pc:spChg chg="add del mod">
          <ac:chgData name="Anne Wells" userId="432a8d8b0b043d0d" providerId="LiveId" clId="{267D19E2-C8E7-404F-A139-9B58B835697C}" dt="2024-11-26T22:01:07.661" v="270" actId="6264"/>
          <ac:spMkLst>
            <pc:docMk/>
            <pc:sldMk cId="0" sldId="258"/>
            <ac:spMk id="16" creationId="{57EAD029-3A32-4BA4-5BE1-4F2B55DE7B18}"/>
          </ac:spMkLst>
        </pc:spChg>
        <pc:picChg chg="del">
          <ac:chgData name="Anne Wells" userId="432a8d8b0b043d0d" providerId="LiveId" clId="{267D19E2-C8E7-404F-A139-9B58B835697C}" dt="2024-11-26T22:02:38.045" v="342" actId="478"/>
          <ac:picMkLst>
            <pc:docMk/>
            <pc:sldMk cId="0" sldId="258"/>
            <ac:picMk id="5" creationId="{00000000-0000-0000-0000-000000000000}"/>
          </ac:picMkLst>
        </pc:picChg>
        <pc:picChg chg="add mod">
          <ac:chgData name="Anne Wells" userId="432a8d8b0b043d0d" providerId="LiveId" clId="{267D19E2-C8E7-404F-A139-9B58B835697C}" dt="2024-11-26T22:03:55.066" v="426" actId="1038"/>
          <ac:picMkLst>
            <pc:docMk/>
            <pc:sldMk cId="0" sldId="258"/>
            <ac:picMk id="12" creationId="{F4EE5EB0-CA12-1143-2B43-4D976581432C}"/>
          </ac:picMkLst>
        </pc:picChg>
        <pc:picChg chg="add del">
          <ac:chgData name="Anne Wells" userId="432a8d8b0b043d0d" providerId="LiveId" clId="{267D19E2-C8E7-404F-A139-9B58B835697C}" dt="2024-11-26T21:56:20.669" v="143" actId="478"/>
          <ac:picMkLst>
            <pc:docMk/>
            <pc:sldMk cId="0" sldId="258"/>
            <ac:picMk id="1026" creationId="{65313A3E-F892-2F6A-4C6C-977D507B6146}"/>
          </ac:picMkLst>
        </pc:picChg>
        <pc:picChg chg="add">
          <ac:chgData name="Anne Wells" userId="432a8d8b0b043d0d" providerId="LiveId" clId="{267D19E2-C8E7-404F-A139-9B58B835697C}" dt="2024-11-26T21:55:02.352" v="78"/>
          <ac:picMkLst>
            <pc:docMk/>
            <pc:sldMk cId="0" sldId="258"/>
            <ac:picMk id="1027" creationId="{CB058B38-AB60-D8E7-A914-6D6BDF86A331}"/>
          </ac:picMkLst>
        </pc:picChg>
        <pc:picChg chg="add mod">
          <ac:chgData name="Anne Wells" userId="432a8d8b0b043d0d" providerId="LiveId" clId="{267D19E2-C8E7-404F-A139-9B58B835697C}" dt="2024-11-26T21:59:10.916" v="245" actId="1038"/>
          <ac:picMkLst>
            <pc:docMk/>
            <pc:sldMk cId="0" sldId="258"/>
            <ac:picMk id="1029" creationId="{F86498E0-19DE-EB4B-5E5F-77901F066A44}"/>
          </ac:picMkLst>
        </pc:picChg>
        <pc:picChg chg="add del">
          <ac:chgData name="Anne Wells" userId="432a8d8b0b043d0d" providerId="LiveId" clId="{267D19E2-C8E7-404F-A139-9B58B835697C}" dt="2024-11-26T21:58:20.662" v="156" actId="478"/>
          <ac:picMkLst>
            <pc:docMk/>
            <pc:sldMk cId="0" sldId="258"/>
            <ac:picMk id="1031" creationId="{511834C3-1737-26A5-26BB-83A4EF8D63D5}"/>
          </ac:picMkLst>
        </pc:picChg>
        <pc:picChg chg="add del">
          <ac:chgData name="Anne Wells" userId="432a8d8b0b043d0d" providerId="LiveId" clId="{267D19E2-C8E7-404F-A139-9B58B835697C}" dt="2024-11-26T21:56:28.570" v="151" actId="478"/>
          <ac:picMkLst>
            <pc:docMk/>
            <pc:sldMk cId="0" sldId="258"/>
            <ac:picMk id="2051" creationId="{00000000-0000-0000-0000-000000000000}"/>
          </ac:picMkLst>
        </pc:picChg>
      </pc:sldChg>
      <pc:sldChg chg="addSp delSp modSp mod">
        <pc:chgData name="Anne Wells" userId="432a8d8b0b043d0d" providerId="LiveId" clId="{267D19E2-C8E7-404F-A139-9B58B835697C}" dt="2024-12-03T13:12:06.568" v="1698" actId="20577"/>
        <pc:sldMkLst>
          <pc:docMk/>
          <pc:sldMk cId="0" sldId="259"/>
        </pc:sldMkLst>
        <pc:spChg chg="mod">
          <ac:chgData name="Anne Wells" userId="432a8d8b0b043d0d" providerId="LiveId" clId="{267D19E2-C8E7-404F-A139-9B58B835697C}" dt="2024-11-26T22:36:39.835" v="879" actId="6549"/>
          <ac:spMkLst>
            <pc:docMk/>
            <pc:sldMk cId="0" sldId="259"/>
            <ac:spMk id="2" creationId="{00000000-0000-0000-0000-000000000000}"/>
          </ac:spMkLst>
        </pc:spChg>
        <pc:spChg chg="mod">
          <ac:chgData name="Anne Wells" userId="432a8d8b0b043d0d" providerId="LiveId" clId="{267D19E2-C8E7-404F-A139-9B58B835697C}" dt="2024-12-03T13:12:06.568" v="1698" actId="20577"/>
          <ac:spMkLst>
            <pc:docMk/>
            <pc:sldMk cId="0" sldId="259"/>
            <ac:spMk id="3" creationId="{00000000-0000-0000-0000-000000000000}"/>
          </ac:spMkLst>
        </pc:spChg>
        <pc:picChg chg="add mod">
          <ac:chgData name="Anne Wells" userId="432a8d8b0b043d0d" providerId="LiveId" clId="{267D19E2-C8E7-404F-A139-9B58B835697C}" dt="2024-11-26T22:18:05.933" v="654" actId="1038"/>
          <ac:picMkLst>
            <pc:docMk/>
            <pc:sldMk cId="0" sldId="259"/>
            <ac:picMk id="5" creationId="{6DD930A6-1DAB-9EE9-44A6-5BD0066899B2}"/>
          </ac:picMkLst>
        </pc:picChg>
        <pc:picChg chg="del">
          <ac:chgData name="Anne Wells" userId="432a8d8b0b043d0d" providerId="LiveId" clId="{267D19E2-C8E7-404F-A139-9B58B835697C}" dt="2024-11-26T22:02:41.597" v="343" actId="478"/>
          <ac:picMkLst>
            <pc:docMk/>
            <pc:sldMk cId="0" sldId="259"/>
            <ac:picMk id="6" creationId="{00000000-0000-0000-0000-000000000000}"/>
          </ac:picMkLst>
        </pc:picChg>
        <pc:picChg chg="del">
          <ac:chgData name="Anne Wells" userId="432a8d8b0b043d0d" providerId="LiveId" clId="{267D19E2-C8E7-404F-A139-9B58B835697C}" dt="2024-11-26T22:17:41.974" v="642" actId="478"/>
          <ac:picMkLst>
            <pc:docMk/>
            <pc:sldMk cId="0" sldId="259"/>
            <ac:picMk id="3074" creationId="{00000000-0000-0000-0000-000000000000}"/>
          </ac:picMkLst>
        </pc:picChg>
        <pc:picChg chg="del">
          <ac:chgData name="Anne Wells" userId="432a8d8b0b043d0d" providerId="LiveId" clId="{267D19E2-C8E7-404F-A139-9B58B835697C}" dt="2024-11-26T22:17:43.442" v="643" actId="478"/>
          <ac:picMkLst>
            <pc:docMk/>
            <pc:sldMk cId="0" sldId="259"/>
            <ac:picMk id="3075" creationId="{00000000-0000-0000-0000-000000000000}"/>
          </ac:picMkLst>
        </pc:picChg>
      </pc:sldChg>
      <pc:sldChg chg="delSp modSp mod">
        <pc:chgData name="Anne Wells" userId="432a8d8b0b043d0d" providerId="LiveId" clId="{267D19E2-C8E7-404F-A139-9B58B835697C}" dt="2024-11-26T22:19:23.684" v="676" actId="20577"/>
        <pc:sldMkLst>
          <pc:docMk/>
          <pc:sldMk cId="0" sldId="260"/>
        </pc:sldMkLst>
        <pc:spChg chg="mod">
          <ac:chgData name="Anne Wells" userId="432a8d8b0b043d0d" providerId="LiveId" clId="{267D19E2-C8E7-404F-A139-9B58B835697C}" dt="2024-11-26T22:18:54.672" v="656" actId="790"/>
          <ac:spMkLst>
            <pc:docMk/>
            <pc:sldMk cId="0" sldId="260"/>
            <ac:spMk id="2" creationId="{00000000-0000-0000-0000-000000000000}"/>
          </ac:spMkLst>
        </pc:spChg>
        <pc:spChg chg="mod">
          <ac:chgData name="Anne Wells" userId="432a8d8b0b043d0d" providerId="LiveId" clId="{267D19E2-C8E7-404F-A139-9B58B835697C}" dt="2024-11-26T22:19:23.684" v="676" actId="20577"/>
          <ac:spMkLst>
            <pc:docMk/>
            <pc:sldMk cId="0" sldId="260"/>
            <ac:spMk id="3" creationId="{00000000-0000-0000-0000-000000000000}"/>
          </ac:spMkLst>
        </pc:spChg>
        <pc:spChg chg="mod">
          <ac:chgData name="Anne Wells" userId="432a8d8b0b043d0d" providerId="LiveId" clId="{267D19E2-C8E7-404F-A139-9B58B835697C}" dt="2024-11-26T22:12:52.248" v="627" actId="20577"/>
          <ac:spMkLst>
            <pc:docMk/>
            <pc:sldMk cId="0" sldId="260"/>
            <ac:spMk id="5" creationId="{00000000-0000-0000-0000-000000000000}"/>
          </ac:spMkLst>
        </pc:spChg>
        <pc:picChg chg="del">
          <ac:chgData name="Anne Wells" userId="432a8d8b0b043d0d" providerId="LiveId" clId="{267D19E2-C8E7-404F-A139-9B58B835697C}" dt="2024-11-26T22:02:44.081" v="344" actId="478"/>
          <ac:picMkLst>
            <pc:docMk/>
            <pc:sldMk cId="0" sldId="260"/>
            <ac:picMk id="6" creationId="{00000000-0000-0000-0000-000000000000}"/>
          </ac:picMkLst>
        </pc:picChg>
      </pc:sldChg>
      <pc:sldChg chg="delSp modSp mod">
        <pc:chgData name="Anne Wells" userId="432a8d8b0b043d0d" providerId="LiveId" clId="{267D19E2-C8E7-404F-A139-9B58B835697C}" dt="2024-12-03T13:13:46.036" v="1706" actId="6549"/>
        <pc:sldMkLst>
          <pc:docMk/>
          <pc:sldMk cId="0" sldId="261"/>
        </pc:sldMkLst>
        <pc:spChg chg="mod">
          <ac:chgData name="Anne Wells" userId="432a8d8b0b043d0d" providerId="LiveId" clId="{267D19E2-C8E7-404F-A139-9B58B835697C}" dt="2024-11-26T22:20:08.895" v="681" actId="20577"/>
          <ac:spMkLst>
            <pc:docMk/>
            <pc:sldMk cId="0" sldId="261"/>
            <ac:spMk id="2" creationId="{00000000-0000-0000-0000-000000000000}"/>
          </ac:spMkLst>
        </pc:spChg>
        <pc:spChg chg="mod">
          <ac:chgData name="Anne Wells" userId="432a8d8b0b043d0d" providerId="LiveId" clId="{267D19E2-C8E7-404F-A139-9B58B835697C}" dt="2024-12-03T13:13:46.036" v="1706" actId="6549"/>
          <ac:spMkLst>
            <pc:docMk/>
            <pc:sldMk cId="0" sldId="261"/>
            <ac:spMk id="3" creationId="{00000000-0000-0000-0000-000000000000}"/>
          </ac:spMkLst>
        </pc:spChg>
        <pc:picChg chg="del">
          <ac:chgData name="Anne Wells" userId="432a8d8b0b043d0d" providerId="LiveId" clId="{267D19E2-C8E7-404F-A139-9B58B835697C}" dt="2024-11-26T22:02:47.158" v="345" actId="478"/>
          <ac:picMkLst>
            <pc:docMk/>
            <pc:sldMk cId="0" sldId="261"/>
            <ac:picMk id="4" creationId="{00000000-0000-0000-0000-000000000000}"/>
          </ac:picMkLst>
        </pc:picChg>
      </pc:sldChg>
      <pc:sldChg chg="delSp modSp mod">
        <pc:chgData name="Anne Wells" userId="432a8d8b0b043d0d" providerId="LiveId" clId="{267D19E2-C8E7-404F-A139-9B58B835697C}" dt="2024-12-03T13:14:17.756" v="1737" actId="6549"/>
        <pc:sldMkLst>
          <pc:docMk/>
          <pc:sldMk cId="0" sldId="262"/>
        </pc:sldMkLst>
        <pc:spChg chg="mod">
          <ac:chgData name="Anne Wells" userId="432a8d8b0b043d0d" providerId="LiveId" clId="{267D19E2-C8E7-404F-A139-9B58B835697C}" dt="2024-12-03T13:14:07.618" v="1707" actId="20577"/>
          <ac:spMkLst>
            <pc:docMk/>
            <pc:sldMk cId="0" sldId="262"/>
            <ac:spMk id="2" creationId="{00000000-0000-0000-0000-000000000000}"/>
          </ac:spMkLst>
        </pc:spChg>
        <pc:spChg chg="mod">
          <ac:chgData name="Anne Wells" userId="432a8d8b0b043d0d" providerId="LiveId" clId="{267D19E2-C8E7-404F-A139-9B58B835697C}" dt="2024-12-03T13:14:17.756" v="1737" actId="6549"/>
          <ac:spMkLst>
            <pc:docMk/>
            <pc:sldMk cId="0" sldId="262"/>
            <ac:spMk id="3" creationId="{00000000-0000-0000-0000-000000000000}"/>
          </ac:spMkLst>
        </pc:spChg>
        <pc:picChg chg="del">
          <ac:chgData name="Anne Wells" userId="432a8d8b0b043d0d" providerId="LiveId" clId="{267D19E2-C8E7-404F-A139-9B58B835697C}" dt="2024-11-26T22:03:20.270" v="412" actId="478"/>
          <ac:picMkLst>
            <pc:docMk/>
            <pc:sldMk cId="0" sldId="262"/>
            <ac:picMk id="6" creationId="{00000000-0000-0000-0000-000000000000}"/>
          </ac:picMkLst>
        </pc:picChg>
      </pc:sldChg>
      <pc:sldChg chg="delSp modSp mod">
        <pc:chgData name="Anne Wells" userId="432a8d8b0b043d0d" providerId="LiveId" clId="{267D19E2-C8E7-404F-A139-9B58B835697C}" dt="2024-12-03T13:15:48.967" v="1812" actId="6549"/>
        <pc:sldMkLst>
          <pc:docMk/>
          <pc:sldMk cId="0" sldId="263"/>
        </pc:sldMkLst>
        <pc:spChg chg="mod">
          <ac:chgData name="Anne Wells" userId="432a8d8b0b043d0d" providerId="LiveId" clId="{267D19E2-C8E7-404F-A139-9B58B835697C}" dt="2024-12-02T15:33:38.197" v="1542" actId="790"/>
          <ac:spMkLst>
            <pc:docMk/>
            <pc:sldMk cId="0" sldId="263"/>
            <ac:spMk id="2" creationId="{00000000-0000-0000-0000-000000000000}"/>
          </ac:spMkLst>
        </pc:spChg>
        <pc:spChg chg="mod">
          <ac:chgData name="Anne Wells" userId="432a8d8b0b043d0d" providerId="LiveId" clId="{267D19E2-C8E7-404F-A139-9B58B835697C}" dt="2024-12-03T13:15:48.967" v="1812" actId="6549"/>
          <ac:spMkLst>
            <pc:docMk/>
            <pc:sldMk cId="0" sldId="263"/>
            <ac:spMk id="3" creationId="{00000000-0000-0000-0000-000000000000}"/>
          </ac:spMkLst>
        </pc:spChg>
        <pc:spChg chg="mod">
          <ac:chgData name="Anne Wells" userId="432a8d8b0b043d0d" providerId="LiveId" clId="{267D19E2-C8E7-404F-A139-9B58B835697C}" dt="2024-12-02T15:33:38.197" v="1542" actId="790"/>
          <ac:spMkLst>
            <pc:docMk/>
            <pc:sldMk cId="0" sldId="263"/>
            <ac:spMk id="5" creationId="{00000000-0000-0000-0000-000000000000}"/>
          </ac:spMkLst>
        </pc:spChg>
        <pc:picChg chg="del">
          <ac:chgData name="Anne Wells" userId="432a8d8b0b043d0d" providerId="LiveId" clId="{267D19E2-C8E7-404F-A139-9B58B835697C}" dt="2024-11-26T22:03:26.378" v="414" actId="478"/>
          <ac:picMkLst>
            <pc:docMk/>
            <pc:sldMk cId="0" sldId="263"/>
            <ac:picMk id="7" creationId="{00000000-0000-0000-0000-000000000000}"/>
          </ac:picMkLst>
        </pc:picChg>
      </pc:sldChg>
      <pc:sldChg chg="delSp modSp mod">
        <pc:chgData name="Anne Wells" userId="432a8d8b0b043d0d" providerId="LiveId" clId="{267D19E2-C8E7-404F-A139-9B58B835697C}" dt="2024-12-03T13:19:04.558" v="1855" actId="6549"/>
        <pc:sldMkLst>
          <pc:docMk/>
          <pc:sldMk cId="0" sldId="265"/>
        </pc:sldMkLst>
        <pc:spChg chg="mod">
          <ac:chgData name="Anne Wells" userId="432a8d8b0b043d0d" providerId="LiveId" clId="{267D19E2-C8E7-404F-A139-9B58B835697C}" dt="2024-12-02T15:40:45" v="1645" actId="790"/>
          <ac:spMkLst>
            <pc:docMk/>
            <pc:sldMk cId="0" sldId="265"/>
            <ac:spMk id="2" creationId="{00000000-0000-0000-0000-000000000000}"/>
          </ac:spMkLst>
        </pc:spChg>
        <pc:spChg chg="mod">
          <ac:chgData name="Anne Wells" userId="432a8d8b0b043d0d" providerId="LiveId" clId="{267D19E2-C8E7-404F-A139-9B58B835697C}" dt="2024-12-03T13:19:04.558" v="1855" actId="6549"/>
          <ac:spMkLst>
            <pc:docMk/>
            <pc:sldMk cId="0" sldId="265"/>
            <ac:spMk id="3" creationId="{00000000-0000-0000-0000-000000000000}"/>
          </ac:spMkLst>
        </pc:spChg>
        <pc:picChg chg="del">
          <ac:chgData name="Anne Wells" userId="432a8d8b0b043d0d" providerId="LiveId" clId="{267D19E2-C8E7-404F-A139-9B58B835697C}" dt="2024-11-26T22:03:37.438" v="418" actId="478"/>
          <ac:picMkLst>
            <pc:docMk/>
            <pc:sldMk cId="0" sldId="265"/>
            <ac:picMk id="4" creationId="{00000000-0000-0000-0000-000000000000}"/>
          </ac:picMkLst>
        </pc:picChg>
      </pc:sldChg>
      <pc:sldChg chg="delSp modSp mod">
        <pc:chgData name="Anne Wells" userId="432a8d8b0b043d0d" providerId="LiveId" clId="{267D19E2-C8E7-404F-A139-9B58B835697C}" dt="2024-12-03T13:15:18.238" v="1768" actId="20577"/>
        <pc:sldMkLst>
          <pc:docMk/>
          <pc:sldMk cId="0" sldId="266"/>
        </pc:sldMkLst>
        <pc:spChg chg="mod">
          <ac:chgData name="Anne Wells" userId="432a8d8b0b043d0d" providerId="LiveId" clId="{267D19E2-C8E7-404F-A139-9B58B835697C}" dt="2024-12-03T13:14:54.043" v="1739" actId="20577"/>
          <ac:spMkLst>
            <pc:docMk/>
            <pc:sldMk cId="0" sldId="266"/>
            <ac:spMk id="2" creationId="{00000000-0000-0000-0000-000000000000}"/>
          </ac:spMkLst>
        </pc:spChg>
        <pc:spChg chg="mod">
          <ac:chgData name="Anne Wells" userId="432a8d8b0b043d0d" providerId="LiveId" clId="{267D19E2-C8E7-404F-A139-9B58B835697C}" dt="2024-12-03T13:15:18.238" v="1768" actId="20577"/>
          <ac:spMkLst>
            <pc:docMk/>
            <pc:sldMk cId="0" sldId="266"/>
            <ac:spMk id="5" creationId="{00000000-0000-0000-0000-000000000000}"/>
          </ac:spMkLst>
        </pc:spChg>
        <pc:picChg chg="del">
          <ac:chgData name="Anne Wells" userId="432a8d8b0b043d0d" providerId="LiveId" clId="{267D19E2-C8E7-404F-A139-9B58B835697C}" dt="2024-11-26T22:03:23.816" v="413" actId="478"/>
          <ac:picMkLst>
            <pc:docMk/>
            <pc:sldMk cId="0" sldId="266"/>
            <ac:picMk id="6" creationId="{00000000-0000-0000-0000-000000000000}"/>
          </ac:picMkLst>
        </pc:picChg>
      </pc:sldChg>
      <pc:sldChg chg="delSp modSp mod">
        <pc:chgData name="Anne Wells" userId="432a8d8b0b043d0d" providerId="LiveId" clId="{267D19E2-C8E7-404F-A139-9B58B835697C}" dt="2024-12-03T13:16:43.280" v="1817" actId="114"/>
        <pc:sldMkLst>
          <pc:docMk/>
          <pc:sldMk cId="0" sldId="267"/>
        </pc:sldMkLst>
        <pc:spChg chg="mod">
          <ac:chgData name="Anne Wells" userId="432a8d8b0b043d0d" providerId="LiveId" clId="{267D19E2-C8E7-404F-A139-9B58B835697C}" dt="2024-12-03T13:16:01.375" v="1814" actId="20577"/>
          <ac:spMkLst>
            <pc:docMk/>
            <pc:sldMk cId="0" sldId="267"/>
            <ac:spMk id="2" creationId="{00000000-0000-0000-0000-000000000000}"/>
          </ac:spMkLst>
        </pc:spChg>
        <pc:spChg chg="mod">
          <ac:chgData name="Anne Wells" userId="432a8d8b0b043d0d" providerId="LiveId" clId="{267D19E2-C8E7-404F-A139-9B58B835697C}" dt="2024-12-03T13:16:43.280" v="1817" actId="114"/>
          <ac:spMkLst>
            <pc:docMk/>
            <pc:sldMk cId="0" sldId="267"/>
            <ac:spMk id="3" creationId="{00000000-0000-0000-0000-000000000000}"/>
          </ac:spMkLst>
        </pc:spChg>
        <pc:picChg chg="del mod">
          <ac:chgData name="Anne Wells" userId="432a8d8b0b043d0d" providerId="LiveId" clId="{267D19E2-C8E7-404F-A139-9B58B835697C}" dt="2024-11-26T22:03:29.721" v="416" actId="478"/>
          <ac:picMkLst>
            <pc:docMk/>
            <pc:sldMk cId="0" sldId="267"/>
            <ac:picMk id="5" creationId="{00000000-0000-0000-0000-000000000000}"/>
          </ac:picMkLst>
        </pc:picChg>
      </pc:sldChg>
      <pc:sldChg chg="delSp modSp mod">
        <pc:chgData name="Anne Wells" userId="432a8d8b0b043d0d" providerId="LiveId" clId="{267D19E2-C8E7-404F-A139-9B58B835697C}" dt="2024-12-03T13:17:35.911" v="1821" actId="6549"/>
        <pc:sldMkLst>
          <pc:docMk/>
          <pc:sldMk cId="2213744578" sldId="268"/>
        </pc:sldMkLst>
        <pc:spChg chg="mod">
          <ac:chgData name="Anne Wells" userId="432a8d8b0b043d0d" providerId="LiveId" clId="{267D19E2-C8E7-404F-A139-9B58B835697C}" dt="2024-12-03T13:16:53.482" v="1819" actId="20577"/>
          <ac:spMkLst>
            <pc:docMk/>
            <pc:sldMk cId="2213744578" sldId="268"/>
            <ac:spMk id="2" creationId="{00000000-0000-0000-0000-000000000000}"/>
          </ac:spMkLst>
        </pc:spChg>
        <pc:spChg chg="mod">
          <ac:chgData name="Anne Wells" userId="432a8d8b0b043d0d" providerId="LiveId" clId="{267D19E2-C8E7-404F-A139-9B58B835697C}" dt="2024-12-03T13:17:35.911" v="1821" actId="6549"/>
          <ac:spMkLst>
            <pc:docMk/>
            <pc:sldMk cId="2213744578" sldId="268"/>
            <ac:spMk id="3" creationId="{00000000-0000-0000-0000-000000000000}"/>
          </ac:spMkLst>
        </pc:spChg>
        <pc:picChg chg="del">
          <ac:chgData name="Anne Wells" userId="432a8d8b0b043d0d" providerId="LiveId" clId="{267D19E2-C8E7-404F-A139-9B58B835697C}" dt="2024-11-26T22:03:31.736" v="417" actId="478"/>
          <ac:picMkLst>
            <pc:docMk/>
            <pc:sldMk cId="2213744578" sldId="268"/>
            <ac:picMk id="4" creationId="{00000000-0000-0000-0000-000000000000}"/>
          </ac:picMkLst>
        </pc:picChg>
      </pc:sldChg>
      <pc:sldChg chg="modSp mod">
        <pc:chgData name="Anne Wells" userId="432a8d8b0b043d0d" providerId="LiveId" clId="{267D19E2-C8E7-404F-A139-9B58B835697C}" dt="2024-12-02T15:44:55.430" v="1654" actId="27636"/>
        <pc:sldMkLst>
          <pc:docMk/>
          <pc:sldMk cId="2458454425" sldId="269"/>
        </pc:sldMkLst>
        <pc:spChg chg="mod">
          <ac:chgData name="Anne Wells" userId="432a8d8b0b043d0d" providerId="LiveId" clId="{267D19E2-C8E7-404F-A139-9B58B835697C}" dt="2024-12-02T15:44:55.430" v="1654" actId="27636"/>
          <ac:spMkLst>
            <pc:docMk/>
            <pc:sldMk cId="2458454425" sldId="269"/>
            <ac:spMk id="2" creationId="{00000000-0000-0000-0000-000000000000}"/>
          </ac:spMkLst>
        </pc:spChg>
        <pc:spChg chg="mod">
          <ac:chgData name="Anne Wells" userId="432a8d8b0b043d0d" providerId="LiveId" clId="{267D19E2-C8E7-404F-A139-9B58B835697C}" dt="2024-11-26T22:59:06.504" v="1510" actId="20577"/>
          <ac:spMkLst>
            <pc:docMk/>
            <pc:sldMk cId="2458454425" sldId="269"/>
            <ac:spMk id="3" creationId="{00000000-0000-0000-0000-000000000000}"/>
          </ac:spMkLst>
        </pc:spChg>
      </pc:sldChg>
      <pc:sldMasterChg chg="modSldLayout">
        <pc:chgData name="Anne Wells" userId="432a8d8b0b043d0d" providerId="LiveId" clId="{267D19E2-C8E7-404F-A139-9B58B835697C}" dt="2024-11-26T22:03:09.694" v="411" actId="1038"/>
        <pc:sldMasterMkLst>
          <pc:docMk/>
          <pc:sldMasterMk cId="0" sldId="2147483660"/>
        </pc:sldMasterMkLst>
        <pc:sldLayoutChg chg="addSp modSp mod">
          <pc:chgData name="Anne Wells" userId="432a8d8b0b043d0d" providerId="LiveId" clId="{267D19E2-C8E7-404F-A139-9B58B835697C}" dt="2024-11-26T22:03:09.694" v="411" actId="1038"/>
          <pc:sldLayoutMkLst>
            <pc:docMk/>
            <pc:sldMasterMk cId="0" sldId="2147483660"/>
            <pc:sldLayoutMk cId="0" sldId="2147483662"/>
          </pc:sldLayoutMkLst>
          <pc:picChg chg="add mod">
            <ac:chgData name="Anne Wells" userId="432a8d8b0b043d0d" providerId="LiveId" clId="{267D19E2-C8E7-404F-A139-9B58B835697C}" dt="2024-11-26T22:03:09.694" v="411" actId="1038"/>
            <ac:picMkLst>
              <pc:docMk/>
              <pc:sldMasterMk cId="0" sldId="2147483660"/>
              <pc:sldLayoutMk cId="0" sldId="2147483662"/>
              <ac:picMk id="7" creationId="{D7A0A5A7-91FF-4745-D627-C5FA4FB563C1}"/>
            </ac:picMkLst>
          </pc:picChg>
        </pc:sldLayoutChg>
        <pc:sldLayoutChg chg="addSp modSp mod">
          <pc:chgData name="Anne Wells" userId="432a8d8b0b043d0d" providerId="LiveId" clId="{267D19E2-C8E7-404F-A139-9B58B835697C}" dt="2024-11-26T22:02:28.438" v="341" actId="1036"/>
          <pc:sldLayoutMkLst>
            <pc:docMk/>
            <pc:sldMasterMk cId="0" sldId="2147483660"/>
            <pc:sldLayoutMk cId="0" sldId="2147483666"/>
          </pc:sldLayoutMkLst>
          <pc:picChg chg="add mod">
            <ac:chgData name="Anne Wells" userId="432a8d8b0b043d0d" providerId="LiveId" clId="{267D19E2-C8E7-404F-A139-9B58B835697C}" dt="2024-11-26T22:02:28.438" v="341" actId="1036"/>
            <ac:picMkLst>
              <pc:docMk/>
              <pc:sldMasterMk cId="0" sldId="2147483660"/>
              <pc:sldLayoutMk cId="0" sldId="2147483666"/>
              <ac:picMk id="7" creationId="{DE18F212-9ACB-1E46-443C-0D0C5F14291F}"/>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B70420-B9FA-4CA3-821A-8834A17B4D4D}" type="datetimeFigureOut">
              <a:rPr lang="fr-CA" smtClean="0"/>
              <a:t>2024-12-03</a:t>
            </a:fld>
            <a:endParaRPr lang="fr-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0617D-68F5-4370-8188-9126DAC03903}" type="slidenum">
              <a:rPr lang="fr-CA" smtClean="0"/>
              <a:t>‹#›</a:t>
            </a:fld>
            <a:endParaRPr lang="fr-CA"/>
          </a:p>
        </p:txBody>
      </p:sp>
    </p:spTree>
    <p:extLst>
      <p:ext uri="{BB962C8B-B14F-4D97-AF65-F5344CB8AC3E}">
        <p14:creationId xmlns:p14="http://schemas.microsoft.com/office/powerpoint/2010/main" val="1793941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9F00617D-68F5-4370-8188-9126DAC03903}" type="slidenum">
              <a:rPr lang="fr-CA" smtClean="0"/>
              <a:t>3</a:t>
            </a:fld>
            <a:endParaRPr lang="fr-CA"/>
          </a:p>
        </p:txBody>
      </p:sp>
    </p:spTree>
    <p:extLst>
      <p:ext uri="{BB962C8B-B14F-4D97-AF65-F5344CB8AC3E}">
        <p14:creationId xmlns:p14="http://schemas.microsoft.com/office/powerpoint/2010/main" val="13739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a:t>Cliquez pour modifier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BF8EFB4-5D75-4384-B71D-420848F0DC10}" type="datetimeFigureOut">
              <a:rPr lang="fr-CA" smtClean="0"/>
              <a:pPr/>
              <a:t>2024-12-03</a:t>
            </a:fld>
            <a:endParaRPr lang="fr-CA"/>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CA"/>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3C49ECA3-38BF-4718-99C9-F4636FE6C023}" type="slidenum">
              <a:rPr lang="fr-CA" smtClean="0"/>
              <a:pPr/>
              <a:t>‹#›</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3BF8EFB4-5D75-4384-B71D-420848F0DC10}" type="datetimeFigureOut">
              <a:rPr lang="fr-CA" smtClean="0"/>
              <a:pPr/>
              <a:t>2024-12-03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C49ECA3-38BF-4718-99C9-F4636FE6C023}" type="slidenum">
              <a:rPr lang="fr-CA" smtClean="0"/>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fld id="{3BF8EFB4-5D75-4384-B71D-420848F0DC10}" type="datetimeFigureOut">
              <a:rPr lang="fr-CA" smtClean="0"/>
              <a:pPr/>
              <a:t>2024-12-03</a:t>
            </a:fld>
            <a:endParaRPr lang="fr-CA"/>
          </a:p>
        </p:txBody>
      </p:sp>
      <p:sp>
        <p:nvSpPr>
          <p:cNvPr id="5" name="Espace réservé du pied de page 4"/>
          <p:cNvSpPr>
            <a:spLocks noGrp="1"/>
          </p:cNvSpPr>
          <p:nvPr>
            <p:ph type="ftr" sz="quarter" idx="11"/>
          </p:nvPr>
        </p:nvSpPr>
        <p:spPr>
          <a:xfrm>
            <a:off x="457201" y="6248207"/>
            <a:ext cx="5573483" cy="365125"/>
          </a:xfrm>
        </p:spPr>
        <p:txBody>
          <a:bodyPr/>
          <a:lstStyle/>
          <a:p>
            <a:endParaRPr lang="fr-CA"/>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3C49ECA3-38BF-4718-99C9-F4636FE6C023}" type="slidenum">
              <a:rPr lang="fr-CA" smtClean="0"/>
              <a:pPr/>
              <a:t>‹#›</a:t>
            </a:fld>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a:t>Cliquez pour modifier le style du titre</a:t>
            </a:r>
            <a:endParaRPr kumimoji="0" lang="en-US"/>
          </a:p>
        </p:txBody>
      </p:sp>
      <p:sp>
        <p:nvSpPr>
          <p:cNvPr id="4" name="Espace réservé de la date 3"/>
          <p:cNvSpPr>
            <a:spLocks noGrp="1"/>
          </p:cNvSpPr>
          <p:nvPr>
            <p:ph type="dt" sz="half" idx="10"/>
          </p:nvPr>
        </p:nvSpPr>
        <p:spPr/>
        <p:txBody>
          <a:bodyPr/>
          <a:lstStyle/>
          <a:p>
            <a:fld id="{3BF8EFB4-5D75-4384-B71D-420848F0DC10}" type="datetimeFigureOut">
              <a:rPr lang="fr-CA" smtClean="0"/>
              <a:pPr/>
              <a:t>2024-12-03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3C49ECA3-38BF-4718-99C9-F4636FE6C023}" type="slidenum">
              <a:rPr lang="fr-CA" smtClean="0"/>
              <a:pPr/>
              <a:t>‹#›</a:t>
            </a:fld>
            <a:endParaRPr lang="fr-CA"/>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dirty="0"/>
              <a:t>Cliquez pour modifier les styles du texte du masque</a:t>
            </a:r>
          </a:p>
          <a:p>
            <a:pPr lvl="1" eaLnBrk="1" latinLnBrk="0" hangingPunct="1"/>
            <a:r>
              <a:rPr lang="fr-FR" dirty="0"/>
              <a:t>Deuxième niveau</a:t>
            </a:r>
          </a:p>
          <a:p>
            <a:pPr lvl="2" eaLnBrk="1" latinLnBrk="0" hangingPunct="1"/>
            <a:r>
              <a:rPr lang="fr-FR" dirty="0"/>
              <a:t>Troisième niveau</a:t>
            </a:r>
          </a:p>
          <a:p>
            <a:pPr lvl="3" eaLnBrk="1" latinLnBrk="0" hangingPunct="1"/>
            <a:r>
              <a:rPr lang="fr-FR" dirty="0"/>
              <a:t>Quatrième niveau</a:t>
            </a:r>
          </a:p>
          <a:p>
            <a:pPr lvl="4" eaLnBrk="1" latinLnBrk="0" hangingPunct="1"/>
            <a:r>
              <a:rPr lang="fr-FR" dirty="0"/>
              <a:t>Cinquième niveau</a:t>
            </a:r>
            <a:endParaRPr kumimoji="0" lang="en-US" dirty="0"/>
          </a:p>
        </p:txBody>
      </p:sp>
      <p:pic>
        <p:nvPicPr>
          <p:cNvPr id="7" name="Picture 6" descr="A blue and green logo&#10;&#10;Description automatically generated">
            <a:extLst>
              <a:ext uri="{FF2B5EF4-FFF2-40B4-BE49-F238E27FC236}">
                <a16:creationId xmlns:a16="http://schemas.microsoft.com/office/drawing/2014/main" id="{D7A0A5A7-91FF-4745-D627-C5FA4FB563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5552" y="6066201"/>
            <a:ext cx="1112912" cy="67516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a:t>Cliquez pour modifier le style du titre</a:t>
            </a:r>
            <a:endParaRPr kumimoji="0" lang="en-US"/>
          </a:p>
        </p:txBody>
      </p:sp>
      <p:sp>
        <p:nvSpPr>
          <p:cNvPr id="12" name="Espace réservé de la date 11"/>
          <p:cNvSpPr>
            <a:spLocks noGrp="1"/>
          </p:cNvSpPr>
          <p:nvPr>
            <p:ph type="dt" sz="half" idx="10"/>
          </p:nvPr>
        </p:nvSpPr>
        <p:spPr/>
        <p:txBody>
          <a:bodyPr/>
          <a:lstStyle/>
          <a:p>
            <a:fld id="{3BF8EFB4-5D75-4384-B71D-420848F0DC10}" type="datetimeFigureOut">
              <a:rPr lang="fr-CA" smtClean="0"/>
              <a:pPr/>
              <a:t>2024-12-03</a:t>
            </a:fld>
            <a:endParaRPr lang="fr-CA"/>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C49ECA3-38BF-4718-99C9-F4636FE6C023}" type="slidenum">
              <a:rPr lang="fr-CA" smtClean="0"/>
              <a:pPr/>
              <a:t>‹#›</a:t>
            </a:fld>
            <a:endParaRPr lang="fr-CA"/>
          </a:p>
        </p:txBody>
      </p:sp>
      <p:sp>
        <p:nvSpPr>
          <p:cNvPr id="14" name="Espace réservé du pied de page 13"/>
          <p:cNvSpPr>
            <a:spLocks noGrp="1"/>
          </p:cNvSpPr>
          <p:nvPr>
            <p:ph type="ftr" sz="quarter" idx="12"/>
          </p:nvPr>
        </p:nvSpPr>
        <p:spPr/>
        <p:txBody>
          <a:bodyPr/>
          <a:lstStyle/>
          <a:p>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8" name="Espace réservé de la date 7"/>
          <p:cNvSpPr>
            <a:spLocks noGrp="1"/>
          </p:cNvSpPr>
          <p:nvPr>
            <p:ph type="dt" sz="half" idx="15"/>
          </p:nvPr>
        </p:nvSpPr>
        <p:spPr/>
        <p:txBody>
          <a:bodyPr rtlCol="0"/>
          <a:lstStyle/>
          <a:p>
            <a:fld id="{3BF8EFB4-5D75-4384-B71D-420848F0DC10}" type="datetimeFigureOut">
              <a:rPr lang="fr-CA" smtClean="0"/>
              <a:pPr/>
              <a:t>2024-12-03</a:t>
            </a:fld>
            <a:endParaRPr lang="fr-CA"/>
          </a:p>
        </p:txBody>
      </p:sp>
      <p:sp>
        <p:nvSpPr>
          <p:cNvPr id="10" name="Espace réservé du numéro de diapositive 9"/>
          <p:cNvSpPr>
            <a:spLocks noGrp="1"/>
          </p:cNvSpPr>
          <p:nvPr>
            <p:ph type="sldNum" sz="quarter" idx="16"/>
          </p:nvPr>
        </p:nvSpPr>
        <p:spPr/>
        <p:txBody>
          <a:bodyPr rtlCol="0"/>
          <a:lstStyle/>
          <a:p>
            <a:fld id="{3C49ECA3-38BF-4718-99C9-F4636FE6C023}" type="slidenum">
              <a:rPr lang="fr-CA" smtClean="0"/>
              <a:pPr/>
              <a:t>‹#›</a:t>
            </a:fld>
            <a:endParaRPr lang="fr-CA"/>
          </a:p>
        </p:txBody>
      </p:sp>
      <p:sp>
        <p:nvSpPr>
          <p:cNvPr id="12" name="Espace réservé du pied de page 11"/>
          <p:cNvSpPr>
            <a:spLocks noGrp="1"/>
          </p:cNvSpPr>
          <p:nvPr>
            <p:ph type="ftr" sz="quarter" idx="17"/>
          </p:nvPr>
        </p:nvSpPr>
        <p:spPr/>
        <p:txBody>
          <a:bodyPr rtlCol="0"/>
          <a:lstStyle/>
          <a:p>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a:t>Cliquez pour modifier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0" name="Espace réservé de la date 9"/>
          <p:cNvSpPr>
            <a:spLocks noGrp="1"/>
          </p:cNvSpPr>
          <p:nvPr>
            <p:ph type="dt" sz="half" idx="15"/>
          </p:nvPr>
        </p:nvSpPr>
        <p:spPr/>
        <p:txBody>
          <a:bodyPr rtlCol="0"/>
          <a:lstStyle/>
          <a:p>
            <a:fld id="{3BF8EFB4-5D75-4384-B71D-420848F0DC10}" type="datetimeFigureOut">
              <a:rPr lang="fr-CA" smtClean="0"/>
              <a:pPr/>
              <a:t>2024-12-03</a:t>
            </a:fld>
            <a:endParaRPr lang="fr-CA"/>
          </a:p>
        </p:txBody>
      </p:sp>
      <p:sp>
        <p:nvSpPr>
          <p:cNvPr id="12" name="Espace réservé du numéro de diapositive 11"/>
          <p:cNvSpPr>
            <a:spLocks noGrp="1"/>
          </p:cNvSpPr>
          <p:nvPr>
            <p:ph type="sldNum" sz="quarter" idx="16"/>
          </p:nvPr>
        </p:nvSpPr>
        <p:spPr/>
        <p:txBody>
          <a:bodyPr rtlCol="0"/>
          <a:lstStyle/>
          <a:p>
            <a:fld id="{3C49ECA3-38BF-4718-99C9-F4636FE6C023}" type="slidenum">
              <a:rPr lang="fr-CA" smtClean="0"/>
              <a:pPr/>
              <a:t>‹#›</a:t>
            </a:fld>
            <a:endParaRPr lang="fr-CA"/>
          </a:p>
        </p:txBody>
      </p:sp>
      <p:sp>
        <p:nvSpPr>
          <p:cNvPr id="14" name="Espace réservé du pied de page 13"/>
          <p:cNvSpPr>
            <a:spLocks noGrp="1"/>
          </p:cNvSpPr>
          <p:nvPr>
            <p:ph type="ftr" sz="quarter" idx="17"/>
          </p:nvPr>
        </p:nvSpPr>
        <p:spPr/>
        <p:txBody>
          <a:bodyPr rtlCol="0"/>
          <a:lstStyle/>
          <a:p>
            <a:endParaRPr lang="fr-CA"/>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3BF8EFB4-5D75-4384-B71D-420848F0DC10}" type="datetimeFigureOut">
              <a:rPr lang="fr-CA" smtClean="0"/>
              <a:pPr/>
              <a:t>2024-12-03</a:t>
            </a:fld>
            <a:endParaRPr lang="fr-CA" dirty="0"/>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3C49ECA3-38BF-4718-99C9-F4636FE6C023}" type="slidenum">
              <a:rPr lang="fr-CA" smtClean="0"/>
              <a:pPr/>
              <a:t>‹#›</a:t>
            </a:fld>
            <a:endParaRPr lang="fr-CA"/>
          </a:p>
        </p:txBody>
      </p:sp>
      <p:pic>
        <p:nvPicPr>
          <p:cNvPr id="7" name="Picture 6" descr="A blue and green logo&#10;&#10;Description automatically generated">
            <a:extLst>
              <a:ext uri="{FF2B5EF4-FFF2-40B4-BE49-F238E27FC236}">
                <a16:creationId xmlns:a16="http://schemas.microsoft.com/office/drawing/2014/main" id="{DE18F212-9ACB-1E46-443C-0D0C5F1429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8344" y="5949280"/>
            <a:ext cx="1186945" cy="7200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BF8EFB4-5D75-4384-B71D-420848F0DC10}" type="datetimeFigureOut">
              <a:rPr lang="fr-CA" smtClean="0"/>
              <a:pPr/>
              <a:t>2024-12-03</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3C49ECA3-38BF-4718-99C9-F4636FE6C023}" type="slidenum">
              <a:rPr lang="fr-CA" smtClean="0"/>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a:t>Cliquez pour modifier le style du titre</a:t>
            </a:r>
            <a:endParaRPr kumimoji="0" lang="en-US"/>
          </a:p>
        </p:txBody>
      </p:sp>
      <p:sp>
        <p:nvSpPr>
          <p:cNvPr id="5" name="Espace réservé de la date 4"/>
          <p:cNvSpPr>
            <a:spLocks noGrp="1"/>
          </p:cNvSpPr>
          <p:nvPr>
            <p:ph type="dt" sz="half" idx="10"/>
          </p:nvPr>
        </p:nvSpPr>
        <p:spPr/>
        <p:txBody>
          <a:bodyPr/>
          <a:lstStyle/>
          <a:p>
            <a:fld id="{3BF8EFB4-5D75-4384-B71D-420848F0DC10}" type="datetimeFigureOut">
              <a:rPr lang="fr-CA" smtClean="0"/>
              <a:pPr/>
              <a:t>2024-12-03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3C49ECA3-38BF-4718-99C9-F4636FE6C023}" type="slidenum">
              <a:rPr lang="fr-CA" smtClean="0"/>
              <a:pPr/>
              <a:t>‹#›</a:t>
            </a:fld>
            <a:endParaRPr lang="fr-CA"/>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a:t>Cliquez pour modifier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a:t>Cliquez pour modifier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fld id="{3BF8EFB4-5D75-4384-B71D-420848F0DC10}" type="datetimeFigureOut">
              <a:rPr lang="fr-CA" smtClean="0"/>
              <a:pPr/>
              <a:t>2024-12-03</a:t>
            </a:fld>
            <a:endParaRPr lang="fr-CA"/>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3C49ECA3-38BF-4718-99C9-F4636FE6C023}" type="slidenum">
              <a:rPr lang="fr-CA" smtClean="0"/>
              <a:pPr/>
              <a:t>‹#›</a:t>
            </a:fld>
            <a:endParaRPr lang="fr-CA"/>
          </a:p>
        </p:txBody>
      </p:sp>
      <p:sp>
        <p:nvSpPr>
          <p:cNvPr id="14" name="Espace réservé du pied de page 13"/>
          <p:cNvSpPr>
            <a:spLocks noGrp="1"/>
          </p:cNvSpPr>
          <p:nvPr>
            <p:ph type="ftr" sz="quarter" idx="12"/>
          </p:nvPr>
        </p:nvSpPr>
        <p:spPr>
          <a:xfrm>
            <a:off x="1600200" y="6248206"/>
            <a:ext cx="4572000" cy="365125"/>
          </a:xfrm>
        </p:spPr>
        <p:txBody>
          <a:bodyPr rtlCol="0"/>
          <a:lstStyle/>
          <a:p>
            <a:endParaRPr lang="fr-CA"/>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BF8EFB4-5D75-4384-B71D-420848F0DC10}" type="datetimeFigureOut">
              <a:rPr lang="fr-CA" smtClean="0"/>
              <a:pPr/>
              <a:t>2024-12-03</a:t>
            </a:fld>
            <a:endParaRPr lang="fr-CA"/>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r-CA"/>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C49ECA3-38BF-4718-99C9-F4636FE6C023}" type="slidenum">
              <a:rPr lang="fr-CA" smtClean="0"/>
              <a:pPr/>
              <a:t>‹#›</a:t>
            </a:fld>
            <a:endParaRPr lang="fr-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environnement.gouv.qc.ca/eau/paee/index.htm"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obvt.ca/fichiers/160421%20KG%20aide%20memoire_inspection-lavage.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32656"/>
            <a:ext cx="9144000" cy="1066130"/>
          </a:xfrm>
          <a:solidFill>
            <a:schemeClr val="accent5">
              <a:lumMod val="40000"/>
              <a:lumOff val="60000"/>
            </a:schemeClr>
          </a:solidFill>
          <a:ln>
            <a:solidFill>
              <a:srgbClr val="7030A0"/>
            </a:solidFill>
          </a:ln>
        </p:spPr>
        <p:txBody>
          <a:bodyPr>
            <a:normAutofit fontScale="90000"/>
          </a:bodyPr>
          <a:lstStyle/>
          <a:p>
            <a:br>
              <a:rPr lang="en-CA" dirty="0">
                <a:latin typeface="Tahoma" pitchFamily="34" charset="0"/>
                <a:ea typeface="Tahoma" pitchFamily="34" charset="0"/>
                <a:cs typeface="Tahoma" pitchFamily="34" charset="0"/>
              </a:rPr>
            </a:br>
            <a:r>
              <a:rPr lang="en-CA" sz="3100" dirty="0">
                <a:latin typeface="Tahoma" pitchFamily="34" charset="0"/>
                <a:ea typeface="Tahoma" pitchFamily="34" charset="0"/>
                <a:cs typeface="Tahoma" pitchFamily="34" charset="0"/>
              </a:rPr>
              <a:t>What is the Eurasian Watermilfoil?</a:t>
            </a:r>
            <a:br>
              <a:rPr lang="en-CA" sz="4000" dirty="0"/>
            </a:br>
            <a:endParaRPr lang="en-CA" sz="4000" dirty="0"/>
          </a:p>
        </p:txBody>
      </p:sp>
      <p:sp>
        <p:nvSpPr>
          <p:cNvPr id="3" name="Espace réservé du contenu 2"/>
          <p:cNvSpPr>
            <a:spLocks noGrp="1"/>
          </p:cNvSpPr>
          <p:nvPr>
            <p:ph sz="quarter" idx="1"/>
          </p:nvPr>
        </p:nvSpPr>
        <p:spPr>
          <a:xfrm>
            <a:off x="251520" y="4077072"/>
            <a:ext cx="8280920" cy="2232248"/>
          </a:xfrm>
        </p:spPr>
        <p:txBody>
          <a:bodyPr>
            <a:normAutofit fontScale="77500" lnSpcReduction="20000"/>
          </a:bodyPr>
          <a:lstStyle/>
          <a:p>
            <a:pPr>
              <a:buFont typeface="Wingdings" pitchFamily="2" charset="2"/>
              <a:buChar char="v"/>
            </a:pPr>
            <a:r>
              <a:rPr lang="en-CA" dirty="0">
                <a:latin typeface="Tahoma" pitchFamily="34" charset="0"/>
                <a:ea typeface="Tahoma" pitchFamily="34" charset="0"/>
                <a:cs typeface="Tahoma" pitchFamily="34" charset="0"/>
              </a:rPr>
              <a:t>Plant native to Europe, Asia and North Africa.</a:t>
            </a:r>
          </a:p>
          <a:p>
            <a:pPr>
              <a:buFont typeface="Wingdings" pitchFamily="2" charset="2"/>
              <a:buChar char="v"/>
            </a:pPr>
            <a:r>
              <a:rPr lang="en-CA" dirty="0">
                <a:latin typeface="Tahoma" pitchFamily="34" charset="0"/>
                <a:ea typeface="Tahoma" pitchFamily="34" charset="0"/>
                <a:cs typeface="Tahoma" pitchFamily="34" charset="0"/>
              </a:rPr>
              <a:t>This invasive plant was introduced in Quebec in the 1950s and first spread along the St. Lawrence River. It is now present in several lakes in the Eastern Townships, Montérégie, Laurentians and Outaouais, including Lac des Plages, Lac des </a:t>
            </a:r>
            <a:r>
              <a:rPr lang="en-CA" dirty="0" err="1">
                <a:latin typeface="Tahoma" pitchFamily="34" charset="0"/>
                <a:ea typeface="Tahoma" pitchFamily="34" charset="0"/>
                <a:cs typeface="Tahoma" pitchFamily="34" charset="0"/>
              </a:rPr>
              <a:t>Îles</a:t>
            </a:r>
            <a:r>
              <a:rPr lang="en-CA" dirty="0">
                <a:latin typeface="Tahoma" pitchFamily="34" charset="0"/>
                <a:ea typeface="Tahoma" pitchFamily="34" charset="0"/>
                <a:cs typeface="Tahoma" pitchFamily="34" charset="0"/>
              </a:rPr>
              <a:t>, Lac Chapleau, Lac </a:t>
            </a:r>
            <a:r>
              <a:rPr lang="en-CA" dirty="0" err="1">
                <a:latin typeface="Tahoma" pitchFamily="34" charset="0"/>
                <a:ea typeface="Tahoma" pitchFamily="34" charset="0"/>
                <a:cs typeface="Tahoma" pitchFamily="34" charset="0"/>
              </a:rPr>
              <a:t>Hotte</a:t>
            </a:r>
            <a:r>
              <a:rPr lang="en-CA" dirty="0">
                <a:latin typeface="Tahoma" pitchFamily="34" charset="0"/>
                <a:ea typeface="Tahoma" pitchFamily="34" charset="0"/>
                <a:cs typeface="Tahoma" pitchFamily="34" charset="0"/>
              </a:rPr>
              <a:t>, Lac Vert, Lac </a:t>
            </a:r>
            <a:r>
              <a:rPr lang="en-CA" dirty="0" err="1">
                <a:latin typeface="Tahoma" pitchFamily="34" charset="0"/>
                <a:ea typeface="Tahoma" pitchFamily="34" charset="0"/>
                <a:cs typeface="Tahoma" pitchFamily="34" charset="0"/>
              </a:rPr>
              <a:t>Schryer</a:t>
            </a:r>
            <a:r>
              <a:rPr lang="en-CA" dirty="0">
                <a:latin typeface="Tahoma" pitchFamily="34" charset="0"/>
                <a:ea typeface="Tahoma" pitchFamily="34" charset="0"/>
                <a:cs typeface="Tahoma" pitchFamily="34" charset="0"/>
              </a:rPr>
              <a:t> and Lac St-Émile.</a:t>
            </a:r>
          </a:p>
          <a:p>
            <a:pPr>
              <a:buNone/>
            </a:pPr>
            <a:endParaRPr lang="en-CA" dirty="0">
              <a:latin typeface="Tahoma" pitchFamily="34" charset="0"/>
              <a:ea typeface="Tahoma" pitchFamily="34" charset="0"/>
              <a:cs typeface="Tahoma" pitchFamily="34" charset="0"/>
            </a:endParaRPr>
          </a:p>
          <a:p>
            <a:endParaRPr lang="en-CA" sz="2900" dirty="0">
              <a:solidFill>
                <a:schemeClr val="tx2"/>
              </a:solidFill>
            </a:endParaRPr>
          </a:p>
        </p:txBody>
      </p:sp>
      <p:pic>
        <p:nvPicPr>
          <p:cNvPr id="1029" name="Picture 5" descr="This is a photo of the tiny reddish flowers of the Eurasian water-milfoil.">
            <a:extLst>
              <a:ext uri="{FF2B5EF4-FFF2-40B4-BE49-F238E27FC236}">
                <a16:creationId xmlns:a16="http://schemas.microsoft.com/office/drawing/2014/main" id="{F86498E0-19DE-EB4B-5E5F-77901F066A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848" y="1524341"/>
            <a:ext cx="905272" cy="21206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FC42A75-3D90-02BA-0D58-4B89D6B3A90A}"/>
              </a:ext>
            </a:extLst>
          </p:cNvPr>
          <p:cNvSpPr txBox="1"/>
          <p:nvPr/>
        </p:nvSpPr>
        <p:spPr>
          <a:xfrm>
            <a:off x="5669842" y="1628800"/>
            <a:ext cx="1854486" cy="1754326"/>
          </a:xfrm>
          <a:prstGeom prst="rect">
            <a:avLst/>
          </a:prstGeom>
          <a:noFill/>
        </p:spPr>
        <p:txBody>
          <a:bodyPr wrap="square">
            <a:spAutoFit/>
          </a:bodyPr>
          <a:lstStyle/>
          <a:p>
            <a:r>
              <a:rPr lang="en-US" b="0" i="0" dirty="0">
                <a:solidFill>
                  <a:srgbClr val="1A1A1A"/>
                </a:solidFill>
                <a:effectLst/>
                <a:latin typeface="Open Sans" panose="020B0606030504020204" pitchFamily="34" charset="0"/>
              </a:rPr>
              <a:t>Tiny reddish flowers emerge above the water surface in late July and early August</a:t>
            </a:r>
            <a:endParaRPr lang="fr-CA" dirty="0"/>
          </a:p>
        </p:txBody>
      </p:sp>
      <p:pic>
        <p:nvPicPr>
          <p:cNvPr id="12" name="Picture 11">
            <a:extLst>
              <a:ext uri="{FF2B5EF4-FFF2-40B4-BE49-F238E27FC236}">
                <a16:creationId xmlns:a16="http://schemas.microsoft.com/office/drawing/2014/main" id="{F4EE5EB0-CA12-1143-2B43-4D976581432C}"/>
              </a:ext>
            </a:extLst>
          </p:cNvPr>
          <p:cNvPicPr>
            <a:picLocks noChangeAspect="1"/>
          </p:cNvPicPr>
          <p:nvPr/>
        </p:nvPicPr>
        <p:blipFill>
          <a:blip r:embed="rId3"/>
          <a:stretch>
            <a:fillRect/>
          </a:stretch>
        </p:blipFill>
        <p:spPr>
          <a:xfrm>
            <a:off x="1187625" y="1660834"/>
            <a:ext cx="3024335" cy="19841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lumMod val="20000"/>
              <a:lumOff val="80000"/>
            </a:schemeClr>
          </a:solidFill>
        </p:spPr>
        <p:txBody>
          <a:bodyPr>
            <a:normAutofit fontScale="90000"/>
          </a:bodyPr>
          <a:lstStyle/>
          <a:p>
            <a:r>
              <a:rPr lang="en-CA" dirty="0"/>
              <a:t>Other Useful Preventive Measures</a:t>
            </a:r>
            <a:endParaRPr lang="fr-CA" dirty="0"/>
          </a:p>
        </p:txBody>
      </p:sp>
      <p:sp>
        <p:nvSpPr>
          <p:cNvPr id="3" name="Rectangle 2"/>
          <p:cNvSpPr/>
          <p:nvPr/>
        </p:nvSpPr>
        <p:spPr>
          <a:xfrm>
            <a:off x="107504" y="1916832"/>
            <a:ext cx="8892480" cy="3693319"/>
          </a:xfrm>
          <a:prstGeom prst="rect">
            <a:avLst/>
          </a:prstGeom>
        </p:spPr>
        <p:txBody>
          <a:bodyPr wrap="square">
            <a:spAutoFit/>
          </a:bodyPr>
          <a:lstStyle/>
          <a:p>
            <a:pPr marL="285750" indent="-285750" fontAlgn="base">
              <a:buFont typeface="Wingdings" panose="05000000000000000000" pitchFamily="2" charset="2"/>
              <a:buChar char="v"/>
            </a:pPr>
            <a:r>
              <a:rPr lang="en-US" dirty="0">
                <a:solidFill>
                  <a:srgbClr val="000000"/>
                </a:solidFill>
                <a:latin typeface="Calibri" panose="020F0502020204030204" pitchFamily="34" charset="0"/>
              </a:rPr>
              <a:t>Find out more about invasive aquatic plants and, over time, take note of any changes you observe near your cottage. The following site contains useful information</a:t>
            </a:r>
            <a:r>
              <a:rPr lang="fr-CA" dirty="0">
                <a:solidFill>
                  <a:srgbClr val="000000"/>
                </a:solidFill>
                <a:latin typeface="Calibri" panose="020F0502020204030204" pitchFamily="34" charset="0"/>
                <a:sym typeface="Wingdings" panose="05000000000000000000" pitchFamily="2" charset="2"/>
              </a:rPr>
              <a:t>: (French </a:t>
            </a:r>
            <a:r>
              <a:rPr lang="fr-CA" dirty="0" err="1">
                <a:solidFill>
                  <a:srgbClr val="000000"/>
                </a:solidFill>
                <a:latin typeface="Calibri" panose="020F0502020204030204" pitchFamily="34" charset="0"/>
                <a:sym typeface="Wingdings" panose="05000000000000000000" pitchFamily="2" charset="2"/>
              </a:rPr>
              <a:t>only</a:t>
            </a:r>
            <a:r>
              <a:rPr lang="fr-CA" dirty="0">
                <a:solidFill>
                  <a:srgbClr val="000000"/>
                </a:solidFill>
                <a:latin typeface="Calibri" panose="020F0502020204030204" pitchFamily="34" charset="0"/>
                <a:sym typeface="Wingdings" panose="05000000000000000000" pitchFamily="2" charset="2"/>
              </a:rPr>
              <a:t>)</a:t>
            </a:r>
            <a:r>
              <a:rPr lang="fr-CA" dirty="0">
                <a:solidFill>
                  <a:srgbClr val="000000"/>
                </a:solidFill>
                <a:latin typeface="Calibri" panose="020F0502020204030204" pitchFamily="34" charset="0"/>
              </a:rPr>
              <a:t> </a:t>
            </a:r>
            <a:r>
              <a:rPr lang="fr-CA" u="sng" dirty="0">
                <a:latin typeface="Calibri" panose="020F0502020204030204" pitchFamily="34" charset="0"/>
                <a:hlinkClick r:id="rId2">
                  <a:extLst>
                    <a:ext uri="{A12FA001-AC4F-418D-AE19-62706E023703}">
                      <ahyp:hlinkClr xmlns:ahyp="http://schemas.microsoft.com/office/drawing/2018/hyperlinkcolor" val="tx"/>
                    </a:ext>
                  </a:extLst>
                </a:hlinkClick>
              </a:rPr>
              <a:t>http://www.environnement.gouv.qc.ca/eau/paee/index.htm</a:t>
            </a:r>
            <a:endParaRPr lang="fr-CA" u="sng" dirty="0">
              <a:latin typeface="Calibri" panose="020F0502020204030204" pitchFamily="34" charset="0"/>
            </a:endParaRPr>
          </a:p>
          <a:p>
            <a:pPr fontAlgn="base"/>
            <a:endParaRPr lang="fr-CA" dirty="0">
              <a:latin typeface="Noto Sans Symbols"/>
            </a:endParaRPr>
          </a:p>
          <a:p>
            <a:pPr marL="285750" indent="-285750" fontAlgn="base">
              <a:buFont typeface="Wingdings" panose="05000000000000000000" pitchFamily="2" charset="2"/>
              <a:buChar char="v"/>
            </a:pPr>
            <a:r>
              <a:rPr lang="en-US" dirty="0">
                <a:latin typeface="Calibri" panose="020F0502020204030204" pitchFamily="34" charset="0"/>
              </a:rPr>
              <a:t>Make your shoreline more resistant to Eurasian watermilfoil.  Replant the shoreline on your property, because in addition to limiting erosion, you restore the filtering role played by shoreline vegetation and reduce the harmful effects of fertilizers, pesticides and sediments contained in runoff water. What's more, you create a shield from the sun to limit warming of the water, and provide habitat, food and shelter for wildlife.</a:t>
            </a:r>
            <a:endParaRPr lang="fr-CA" u="sng" dirty="0">
              <a:latin typeface="Calibri" panose="020F0502020204030204" pitchFamily="34" charset="0"/>
            </a:endParaRPr>
          </a:p>
          <a:p>
            <a:pPr fontAlgn="base"/>
            <a:endParaRPr lang="fr-CA" dirty="0">
              <a:latin typeface="Calibri" panose="020F0502020204030204" pitchFamily="34" charset="0"/>
            </a:endParaRPr>
          </a:p>
          <a:p>
            <a:pPr marL="285750" indent="-285750" fontAlgn="base">
              <a:spcAft>
                <a:spcPts val="400"/>
              </a:spcAft>
              <a:buFont typeface="Wingdings" panose="05000000000000000000" pitchFamily="2" charset="2"/>
              <a:buChar char="v"/>
            </a:pPr>
            <a:r>
              <a:rPr lang="en-US" dirty="0">
                <a:solidFill>
                  <a:srgbClr val="000000"/>
                </a:solidFill>
                <a:latin typeface="Calibri" panose="020F0502020204030204" pitchFamily="34" charset="0"/>
              </a:rPr>
              <a:t>Keep up to date with the municipality's projects and policy regarding Eurasian watermilfoil, and don't hesitate to ask for information from elected municipal officials and members of the APLG executive.</a:t>
            </a:r>
          </a:p>
        </p:txBody>
      </p:sp>
    </p:spTree>
    <p:extLst>
      <p:ext uri="{BB962C8B-B14F-4D97-AF65-F5344CB8AC3E}">
        <p14:creationId xmlns:p14="http://schemas.microsoft.com/office/powerpoint/2010/main" val="2458454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4" y="191837"/>
            <a:ext cx="9144000" cy="1080000"/>
          </a:xfrm>
          <a:solidFill>
            <a:schemeClr val="accent5">
              <a:lumMod val="40000"/>
              <a:lumOff val="60000"/>
            </a:schemeClr>
          </a:solidFill>
          <a:ln>
            <a:solidFill>
              <a:srgbClr val="7030A0"/>
            </a:solidFill>
          </a:ln>
        </p:spPr>
        <p:txBody>
          <a:bodyPr>
            <a:normAutofit/>
          </a:bodyPr>
          <a:lstStyle/>
          <a:p>
            <a:r>
              <a:rPr lang="en-CA" sz="2800" dirty="0">
                <a:latin typeface="Tahoma" pitchFamily="34" charset="0"/>
                <a:ea typeface="Tahoma" pitchFamily="34" charset="0"/>
                <a:cs typeface="Tahoma" pitchFamily="34" charset="0"/>
              </a:rPr>
              <a:t>In Conclusion</a:t>
            </a:r>
          </a:p>
        </p:txBody>
      </p:sp>
      <p:sp>
        <p:nvSpPr>
          <p:cNvPr id="3" name="Espace réservé du contenu 2"/>
          <p:cNvSpPr>
            <a:spLocks noGrp="1"/>
          </p:cNvSpPr>
          <p:nvPr>
            <p:ph sz="quarter" idx="1"/>
          </p:nvPr>
        </p:nvSpPr>
        <p:spPr>
          <a:xfrm>
            <a:off x="251520" y="1600200"/>
            <a:ext cx="8712968" cy="4525963"/>
          </a:xfrm>
        </p:spPr>
        <p:txBody>
          <a:bodyPr>
            <a:normAutofit fontScale="32500" lnSpcReduction="20000"/>
          </a:bodyPr>
          <a:lstStyle/>
          <a:p>
            <a:pPr>
              <a:buFont typeface="Wingdings" pitchFamily="2" charset="2"/>
              <a:buChar char="v"/>
            </a:pPr>
            <a:endParaRPr lang="en-CA" sz="5000" dirty="0"/>
          </a:p>
          <a:p>
            <a:pPr>
              <a:buFont typeface="Wingdings" pitchFamily="2" charset="2"/>
              <a:buChar char="v"/>
            </a:pPr>
            <a:r>
              <a:rPr lang="en-CA" sz="5000" dirty="0"/>
              <a:t>To our knowledge, there is no Eurasian watermilfoil in Lac Gagnon. However, it is found in many lakes around us. Given its proximity to the Duhamel lakes, we need to step up our prevention and education efforts to stop this plant from taking root here. But these efforts are nothing compared to the cost and energy that would be required if Lac Gagnon were to become infested.</a:t>
            </a:r>
          </a:p>
          <a:p>
            <a:pPr>
              <a:buFont typeface="Wingdings" pitchFamily="2" charset="2"/>
              <a:buChar char="v"/>
            </a:pPr>
            <a:r>
              <a:rPr lang="en-CA" sz="5000" dirty="0"/>
              <a:t>If you have any comments or suggestions, please let us know by writing to us at info@aplg.ca.</a:t>
            </a:r>
          </a:p>
          <a:p>
            <a:pPr>
              <a:buFont typeface="Wingdings" pitchFamily="2" charset="2"/>
              <a:buChar char="v"/>
            </a:pPr>
            <a:endParaRPr lang="en-CA" sz="5000" dirty="0"/>
          </a:p>
          <a:p>
            <a:pPr>
              <a:buFont typeface="Wingdings" pitchFamily="2" charset="2"/>
              <a:buChar char="v"/>
            </a:pPr>
            <a:r>
              <a:rPr lang="en-CA" sz="5000" dirty="0"/>
              <a:t>The APLG will continue to work with the municipality, the OBV and other lake associations to raise awareness and ensure that rigorous boat washing practices </a:t>
            </a:r>
            <a:r>
              <a:rPr lang="en-CA" sz="5000"/>
              <a:t>are applied.</a:t>
            </a:r>
            <a:endParaRPr lang="en-CA" sz="5000" dirty="0"/>
          </a:p>
          <a:p>
            <a:pPr>
              <a:buFont typeface="Wingdings" pitchFamily="2" charset="2"/>
              <a:buChar char="v"/>
            </a:pPr>
            <a:endParaRPr lang="en-CA" sz="5000" dirty="0"/>
          </a:p>
          <a:p>
            <a:pPr>
              <a:buFont typeface="Wingdings" pitchFamily="2" charset="2"/>
              <a:buChar char="v"/>
            </a:pPr>
            <a:r>
              <a:rPr lang="en-CA" sz="5900" b="1" dirty="0"/>
              <a:t> Prevention, awareness, education: it’s everyone’s responsibility!   </a:t>
            </a:r>
          </a:p>
          <a:p>
            <a:pPr>
              <a:buNone/>
            </a:pPr>
            <a:endParaRPr lang="en-CA" dirty="0"/>
          </a:p>
          <a:p>
            <a:pPr>
              <a:buNone/>
            </a:pPr>
            <a:r>
              <a:rPr lang="en-CA" dirty="0"/>
              <a:t>               </a:t>
            </a:r>
            <a:endParaRPr lang="en-CA" b="1" i="1" dirty="0"/>
          </a:p>
          <a:p>
            <a:pPr algn="ctr">
              <a:buNone/>
            </a:pPr>
            <a:endParaRPr lang="en-CA" sz="6700" dirty="0"/>
          </a:p>
          <a:p>
            <a:pPr>
              <a:buNone/>
            </a:pPr>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0648"/>
            <a:ext cx="9144000" cy="1143000"/>
          </a:xfrm>
          <a:solidFill>
            <a:schemeClr val="accent5">
              <a:lumMod val="40000"/>
              <a:lumOff val="60000"/>
            </a:schemeClr>
          </a:solidFill>
          <a:ln>
            <a:solidFill>
              <a:srgbClr val="7030A0"/>
            </a:solidFill>
          </a:ln>
        </p:spPr>
        <p:txBody>
          <a:bodyPr>
            <a:normAutofit/>
          </a:bodyPr>
          <a:lstStyle/>
          <a:p>
            <a:r>
              <a:rPr lang="en-CA" sz="2800" dirty="0">
                <a:latin typeface="Tahoma" pitchFamily="34" charset="0"/>
                <a:ea typeface="Tahoma" pitchFamily="34" charset="0"/>
                <a:cs typeface="Tahoma" pitchFamily="34" charset="0"/>
              </a:rPr>
              <a:t>Could You Identify It?</a:t>
            </a:r>
            <a:endParaRPr lang="fr-CA" sz="2800" dirty="0">
              <a:latin typeface="Tahoma" pitchFamily="34" charset="0"/>
              <a:ea typeface="Tahoma" pitchFamily="34" charset="0"/>
              <a:cs typeface="Tahoma" pitchFamily="34" charset="0"/>
            </a:endParaRPr>
          </a:p>
        </p:txBody>
      </p:sp>
      <p:sp>
        <p:nvSpPr>
          <p:cNvPr id="3" name="Espace réservé du contenu 2"/>
          <p:cNvSpPr>
            <a:spLocks noGrp="1"/>
          </p:cNvSpPr>
          <p:nvPr>
            <p:ph sz="quarter" idx="1"/>
          </p:nvPr>
        </p:nvSpPr>
        <p:spPr>
          <a:xfrm>
            <a:off x="4572000" y="1556792"/>
            <a:ext cx="4464496" cy="4536504"/>
          </a:xfrm>
        </p:spPr>
        <p:txBody>
          <a:bodyPr>
            <a:normAutofit fontScale="55000" lnSpcReduction="20000"/>
          </a:bodyPr>
          <a:lstStyle/>
          <a:p>
            <a:pPr>
              <a:buFont typeface="Wingdings" pitchFamily="2" charset="2"/>
              <a:buChar char="v"/>
            </a:pPr>
            <a:r>
              <a:rPr lang="en-US" dirty="0">
                <a:latin typeface="Tahoma" pitchFamily="34" charset="0"/>
                <a:ea typeface="Tahoma" pitchFamily="34" charset="0"/>
                <a:cs typeface="Tahoma" pitchFamily="34" charset="0"/>
              </a:rPr>
              <a:t>A submerged perennial aquatic plant that is visible at the water's surface.</a:t>
            </a:r>
          </a:p>
          <a:p>
            <a:pPr>
              <a:buFont typeface="Wingdings" pitchFamily="2" charset="2"/>
              <a:buChar char="v"/>
            </a:pPr>
            <a:r>
              <a:rPr lang="en-US" dirty="0">
                <a:latin typeface="Tahoma" pitchFamily="34" charset="0"/>
                <a:ea typeface="Tahoma" pitchFamily="34" charset="0"/>
                <a:cs typeface="Tahoma" pitchFamily="34" charset="0"/>
              </a:rPr>
              <a:t>Its leaves are very thin, feathery and green-black. They grow in numerous small leaflets in whorls of four off the stem.</a:t>
            </a:r>
          </a:p>
          <a:p>
            <a:pPr>
              <a:buFont typeface="Wingdings" pitchFamily="2" charset="2"/>
              <a:buChar char="v"/>
            </a:pPr>
            <a:r>
              <a:rPr lang="en-US" dirty="0">
                <a:latin typeface="Tahoma" pitchFamily="34" charset="0"/>
                <a:ea typeface="Tahoma" pitchFamily="34" charset="0"/>
                <a:cs typeface="Tahoma" pitchFamily="34" charset="0"/>
              </a:rPr>
              <a:t>Leaves have 12 or more thread-like segments, that appear to have been clipped at the end.</a:t>
            </a:r>
          </a:p>
          <a:p>
            <a:pPr>
              <a:buFont typeface="Wingdings" pitchFamily="2" charset="2"/>
              <a:buChar char="v"/>
            </a:pPr>
            <a:r>
              <a:rPr lang="en-US" dirty="0">
                <a:latin typeface="Tahoma" pitchFamily="34" charset="0"/>
                <a:ea typeface="Tahoma" pitchFamily="34" charset="0"/>
                <a:cs typeface="Tahoma" pitchFamily="34" charset="0"/>
              </a:rPr>
              <a:t>Distance of one cm between the whorls</a:t>
            </a:r>
          </a:p>
          <a:p>
            <a:pPr>
              <a:buFont typeface="Wingdings" pitchFamily="2" charset="2"/>
              <a:buChar char="v"/>
            </a:pPr>
            <a:r>
              <a:rPr lang="en-US" dirty="0">
                <a:latin typeface="Tahoma" pitchFamily="34" charset="0"/>
                <a:ea typeface="Tahoma" pitchFamily="34" charset="0"/>
                <a:cs typeface="Tahoma" pitchFamily="34" charset="0"/>
              </a:rPr>
              <a:t>Tiny, reddish flowers grow on spikes five to 20 centimeters long that rise above the water). </a:t>
            </a:r>
          </a:p>
          <a:p>
            <a:pPr>
              <a:buFont typeface="Wingdings" pitchFamily="2" charset="2"/>
              <a:buChar char="v"/>
            </a:pPr>
            <a:r>
              <a:rPr lang="en-US" dirty="0">
                <a:latin typeface="Tahoma" pitchFamily="34" charset="0"/>
                <a:ea typeface="Tahoma" pitchFamily="34" charset="0"/>
                <a:cs typeface="Tahoma" pitchFamily="34" charset="0"/>
              </a:rPr>
              <a:t>It differs from native watermilfoils that usually have less than 12-14 leaflets on one side of the leaf that are much closer together.</a:t>
            </a:r>
            <a:endParaRPr lang="fr-CA" sz="2900" dirty="0">
              <a:solidFill>
                <a:schemeClr val="tx2"/>
              </a:solidFill>
            </a:endParaRPr>
          </a:p>
          <a:p>
            <a:pPr>
              <a:buNone/>
            </a:pPr>
            <a:r>
              <a:rPr lang="fr-CA" sz="2900" dirty="0"/>
              <a:t>Source: https://www.creat0.ca/milieux-humides-1</a:t>
            </a:r>
          </a:p>
          <a:p>
            <a:pPr>
              <a:buNone/>
            </a:pPr>
            <a:endParaRPr lang="fr-CA" dirty="0"/>
          </a:p>
        </p:txBody>
      </p:sp>
      <p:pic>
        <p:nvPicPr>
          <p:cNvPr id="5" name="Picture 4">
            <a:extLst>
              <a:ext uri="{FF2B5EF4-FFF2-40B4-BE49-F238E27FC236}">
                <a16:creationId xmlns:a16="http://schemas.microsoft.com/office/drawing/2014/main" id="{6DD930A6-1DAB-9EE9-44A6-5BD0066899B2}"/>
              </a:ext>
            </a:extLst>
          </p:cNvPr>
          <p:cNvPicPr>
            <a:picLocks noChangeAspect="1"/>
          </p:cNvPicPr>
          <p:nvPr/>
        </p:nvPicPr>
        <p:blipFill>
          <a:blip r:embed="rId2"/>
          <a:stretch>
            <a:fillRect/>
          </a:stretch>
        </p:blipFill>
        <p:spPr>
          <a:xfrm>
            <a:off x="120774" y="1837159"/>
            <a:ext cx="4667250" cy="32480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5148064" y="2132856"/>
            <a:ext cx="3721596" cy="2791197"/>
          </a:xfrm>
          <a:prstGeom prst="rect">
            <a:avLst/>
          </a:prstGeom>
          <a:noFill/>
          <a:ln w="9525">
            <a:noFill/>
            <a:miter lim="800000"/>
            <a:headEnd/>
            <a:tailEnd/>
          </a:ln>
        </p:spPr>
      </p:pic>
      <p:sp>
        <p:nvSpPr>
          <p:cNvPr id="2" name="Titre 1"/>
          <p:cNvSpPr>
            <a:spLocks noGrp="1"/>
          </p:cNvSpPr>
          <p:nvPr>
            <p:ph type="title"/>
          </p:nvPr>
        </p:nvSpPr>
        <p:spPr>
          <a:xfrm>
            <a:off x="0" y="274638"/>
            <a:ext cx="9144000" cy="1143000"/>
          </a:xfrm>
          <a:solidFill>
            <a:schemeClr val="accent5">
              <a:lumMod val="40000"/>
              <a:lumOff val="60000"/>
            </a:schemeClr>
          </a:solidFill>
          <a:ln>
            <a:solidFill>
              <a:srgbClr val="7030A0"/>
            </a:solidFill>
          </a:ln>
        </p:spPr>
        <p:txBody>
          <a:bodyPr>
            <a:noAutofit/>
          </a:bodyPr>
          <a:lstStyle/>
          <a:p>
            <a:r>
              <a:rPr lang="en-CA" sz="2800" dirty="0">
                <a:latin typeface="Tahoma" pitchFamily="34" charset="0"/>
                <a:ea typeface="Tahoma" pitchFamily="34" charset="0"/>
                <a:cs typeface="Tahoma" pitchFamily="34" charset="0"/>
              </a:rPr>
              <a:t>Why is This Plant a Problem?</a:t>
            </a:r>
          </a:p>
        </p:txBody>
      </p:sp>
      <p:sp>
        <p:nvSpPr>
          <p:cNvPr id="3" name="Espace réservé du contenu 2"/>
          <p:cNvSpPr>
            <a:spLocks noGrp="1"/>
          </p:cNvSpPr>
          <p:nvPr>
            <p:ph sz="quarter" idx="1"/>
          </p:nvPr>
        </p:nvSpPr>
        <p:spPr>
          <a:xfrm>
            <a:off x="251520" y="2204864"/>
            <a:ext cx="4618856" cy="3456384"/>
          </a:xfrm>
        </p:spPr>
        <p:txBody>
          <a:bodyPr>
            <a:normAutofit/>
          </a:bodyPr>
          <a:lstStyle/>
          <a:p>
            <a:pPr>
              <a:buFont typeface="Wingdings" pitchFamily="2" charset="2"/>
              <a:buChar char="v"/>
            </a:pPr>
            <a:r>
              <a:rPr lang="en-CA" sz="2000" dirty="0">
                <a:latin typeface="Tahoma" pitchFamily="34" charset="0"/>
                <a:ea typeface="Tahoma" pitchFamily="34" charset="0"/>
                <a:cs typeface="Tahoma" pitchFamily="34" charset="0"/>
              </a:rPr>
              <a:t>Eurasian watermilfoil spreads much more rapidly than other plants. It invades the water, forming dense mats one to ten meters deep, which seriously hamper water-based activities (swimming, fishing, boating, canoeing, pedal-boating, kayaking).</a:t>
            </a:r>
          </a:p>
        </p:txBody>
      </p:sp>
      <p:sp>
        <p:nvSpPr>
          <p:cNvPr id="5" name="Rectangle 4"/>
          <p:cNvSpPr/>
          <p:nvPr/>
        </p:nvSpPr>
        <p:spPr>
          <a:xfrm>
            <a:off x="4572000" y="5157192"/>
            <a:ext cx="4572000" cy="1107996"/>
          </a:xfrm>
          <a:prstGeom prst="rect">
            <a:avLst/>
          </a:prstGeom>
        </p:spPr>
        <p:txBody>
          <a:bodyPr wrap="square">
            <a:spAutoFit/>
          </a:bodyPr>
          <a:lstStyle/>
          <a:p>
            <a:r>
              <a:rPr lang="fr-CA" sz="1600" dirty="0"/>
              <a:t>Source: http://www.obvcapitale.org/plans-directeurs-de-leau-2/attachment/myriophylle-a-epi-au-lac-delage-3</a:t>
            </a:r>
          </a:p>
          <a:p>
            <a:endParaRPr lang="fr-C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0648"/>
            <a:ext cx="9144000" cy="1143000"/>
          </a:xfrm>
          <a:solidFill>
            <a:schemeClr val="accent5">
              <a:lumMod val="40000"/>
              <a:lumOff val="60000"/>
            </a:schemeClr>
          </a:solidFill>
          <a:ln>
            <a:solidFill>
              <a:srgbClr val="7030A0"/>
            </a:solidFill>
          </a:ln>
        </p:spPr>
        <p:txBody>
          <a:bodyPr>
            <a:normAutofit/>
          </a:bodyPr>
          <a:lstStyle/>
          <a:p>
            <a:r>
              <a:rPr lang="en-CA" sz="2800" dirty="0">
                <a:latin typeface="Tahoma" pitchFamily="34" charset="0"/>
                <a:ea typeface="Tahoma" pitchFamily="34" charset="0"/>
                <a:cs typeface="Tahoma" pitchFamily="34" charset="0"/>
              </a:rPr>
              <a:t>How Does it Spread?</a:t>
            </a:r>
          </a:p>
        </p:txBody>
      </p:sp>
      <p:sp>
        <p:nvSpPr>
          <p:cNvPr id="3" name="Espace réservé du contenu 2"/>
          <p:cNvSpPr>
            <a:spLocks noGrp="1"/>
          </p:cNvSpPr>
          <p:nvPr>
            <p:ph sz="quarter" idx="1"/>
          </p:nvPr>
        </p:nvSpPr>
        <p:spPr>
          <a:xfrm>
            <a:off x="612648" y="1600200"/>
            <a:ext cx="7847784" cy="3845024"/>
          </a:xfrm>
        </p:spPr>
        <p:txBody>
          <a:bodyPr>
            <a:normAutofit fontScale="92500" lnSpcReduction="20000"/>
          </a:bodyPr>
          <a:lstStyle/>
          <a:p>
            <a:pPr>
              <a:buFont typeface="Wingdings" pitchFamily="2" charset="2"/>
              <a:buChar char="v"/>
            </a:pPr>
            <a:r>
              <a:rPr lang="en-CA" sz="1900" dirty="0">
                <a:latin typeface="Tahoma" pitchFamily="34" charset="0"/>
                <a:ea typeface="Tahoma" pitchFamily="34" charset="0"/>
                <a:cs typeface="Tahoma" pitchFamily="34" charset="0"/>
              </a:rPr>
              <a:t>The plant spreads from one body of water to another by boats and their trailers, watercraft of all types, flotation devices, etc.</a:t>
            </a:r>
          </a:p>
          <a:p>
            <a:pPr>
              <a:buFont typeface="Wingdings" pitchFamily="2" charset="2"/>
              <a:buChar char="v"/>
            </a:pPr>
            <a:r>
              <a:rPr lang="en-CA" sz="1900" dirty="0">
                <a:latin typeface="Tahoma" pitchFamily="34" charset="0"/>
                <a:ea typeface="Tahoma" pitchFamily="34" charset="0"/>
                <a:cs typeface="Tahoma" pitchFamily="34" charset="0"/>
              </a:rPr>
              <a:t>It is easily spread by recreational boating and aquatic activities.</a:t>
            </a:r>
          </a:p>
          <a:p>
            <a:pPr>
              <a:buFont typeface="Wingdings" pitchFamily="2" charset="2"/>
              <a:buChar char="v"/>
            </a:pPr>
            <a:r>
              <a:rPr lang="en-CA" sz="1900" dirty="0">
                <a:latin typeface="Tahoma" pitchFamily="34" charset="0"/>
                <a:ea typeface="Tahoma" pitchFamily="34" charset="0"/>
                <a:cs typeface="Tahoma" pitchFamily="34" charset="0"/>
              </a:rPr>
              <a:t>The plant's stolon, roots and low shoots persist throughout the winter.</a:t>
            </a:r>
          </a:p>
          <a:p>
            <a:pPr>
              <a:buFont typeface="Wingdings" pitchFamily="2" charset="2"/>
              <a:buChar char="v"/>
            </a:pPr>
            <a:r>
              <a:rPr lang="en-CA" sz="1900" dirty="0">
                <a:latin typeface="Tahoma" pitchFamily="34" charset="0"/>
                <a:ea typeface="Tahoma" pitchFamily="34" charset="0"/>
                <a:cs typeface="Tahoma" pitchFamily="34" charset="0"/>
              </a:rPr>
              <a:t>Growth begins when the water temperature reaches 15°C.</a:t>
            </a:r>
          </a:p>
          <a:p>
            <a:pPr>
              <a:buFont typeface="Wingdings" pitchFamily="2" charset="2"/>
              <a:buChar char="v"/>
            </a:pPr>
            <a:r>
              <a:rPr lang="en-CA" sz="1900" dirty="0">
                <a:latin typeface="Tahoma" pitchFamily="34" charset="0"/>
                <a:ea typeface="Tahoma" pitchFamily="34" charset="0"/>
                <a:cs typeface="Tahoma" pitchFamily="34" charset="0"/>
              </a:rPr>
              <a:t>It grows quickly and early, which gives it an advantage over other native plants.</a:t>
            </a:r>
          </a:p>
          <a:p>
            <a:pPr>
              <a:buFont typeface="Wingdings" pitchFamily="2" charset="2"/>
              <a:buChar char="v"/>
            </a:pPr>
            <a:r>
              <a:rPr lang="en-CA" sz="1900" dirty="0">
                <a:latin typeface="Tahoma" pitchFamily="34" charset="0"/>
                <a:ea typeface="Tahoma" pitchFamily="34" charset="0"/>
                <a:cs typeface="Tahoma" pitchFamily="34" charset="0"/>
              </a:rPr>
              <a:t>It dies off at the end of summer.</a:t>
            </a:r>
          </a:p>
          <a:p>
            <a:pPr marL="0" indent="0">
              <a:buNone/>
            </a:pPr>
            <a:endParaRPr lang="en-CA" sz="1900" dirty="0">
              <a:latin typeface="Tahoma" pitchFamily="34" charset="0"/>
              <a:ea typeface="Tahoma" pitchFamily="34" charset="0"/>
              <a:cs typeface="Tahoma" pitchFamily="34" charset="0"/>
            </a:endParaRPr>
          </a:p>
          <a:p>
            <a:endParaRPr lang="en-CA" dirty="0"/>
          </a:p>
          <a:p>
            <a:pPr>
              <a:buNone/>
            </a:pPr>
            <a:r>
              <a:rPr lang="en-CA" sz="2000" dirty="0"/>
              <a:t>Source : http://www.environnement.gouv.qc.ca/biodiversite/especes-exotiques-envahissantes/myriophylle-epi/index.htm</a:t>
            </a:r>
          </a:p>
          <a:p>
            <a:pPr>
              <a:buNone/>
            </a:pPr>
            <a:endParaRPr lang="en-C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32656"/>
            <a:ext cx="9144000" cy="1080000"/>
          </a:xfrm>
          <a:solidFill>
            <a:schemeClr val="accent5">
              <a:lumMod val="40000"/>
              <a:lumOff val="60000"/>
            </a:schemeClr>
          </a:solidFill>
        </p:spPr>
        <p:txBody>
          <a:bodyPr>
            <a:normAutofit/>
          </a:bodyPr>
          <a:lstStyle/>
          <a:p>
            <a:r>
              <a:rPr lang="en-CA" sz="2800" dirty="0">
                <a:latin typeface="Tahoma" pitchFamily="34" charset="0"/>
                <a:ea typeface="Tahoma" pitchFamily="34" charset="0"/>
                <a:cs typeface="Tahoma" pitchFamily="34" charset="0"/>
              </a:rPr>
              <a:t>How to Eradicate It</a:t>
            </a:r>
          </a:p>
        </p:txBody>
      </p:sp>
      <p:sp>
        <p:nvSpPr>
          <p:cNvPr id="3" name="Espace réservé du contenu 2"/>
          <p:cNvSpPr>
            <a:spLocks noGrp="1"/>
          </p:cNvSpPr>
          <p:nvPr>
            <p:ph sz="quarter" idx="1"/>
          </p:nvPr>
        </p:nvSpPr>
        <p:spPr>
          <a:xfrm>
            <a:off x="323528" y="1700808"/>
            <a:ext cx="8363272" cy="3744416"/>
          </a:xfrm>
        </p:spPr>
        <p:txBody>
          <a:bodyPr>
            <a:normAutofit fontScale="62500" lnSpcReduction="20000"/>
          </a:bodyPr>
          <a:lstStyle/>
          <a:p>
            <a:pPr>
              <a:buNone/>
            </a:pPr>
            <a:r>
              <a:rPr lang="en-CA" sz="3000" dirty="0"/>
              <a:t>With considerable difficulty!</a:t>
            </a:r>
          </a:p>
          <a:p>
            <a:pPr>
              <a:buNone/>
            </a:pPr>
            <a:endParaRPr lang="en-CA" sz="2200" dirty="0">
              <a:latin typeface="Tahoma" pitchFamily="34" charset="0"/>
              <a:ea typeface="Tahoma" pitchFamily="34" charset="0"/>
              <a:cs typeface="Tahoma" pitchFamily="34" charset="0"/>
            </a:endParaRPr>
          </a:p>
          <a:p>
            <a:pPr>
              <a:lnSpc>
                <a:spcPct val="120000"/>
              </a:lnSpc>
              <a:buFont typeface="Wingdings" pitchFamily="2" charset="2"/>
              <a:buChar char="v"/>
            </a:pPr>
            <a:r>
              <a:rPr lang="en-CA" sz="2200" dirty="0">
                <a:latin typeface="Tahoma" pitchFamily="34" charset="0"/>
                <a:ea typeface="Tahoma" pitchFamily="34" charset="0"/>
                <a:cs typeface="Tahoma" pitchFamily="34" charset="0"/>
              </a:rPr>
              <a:t>The recommended method is to prevent it growing vertically by covering it with a thick jute mat.</a:t>
            </a:r>
          </a:p>
          <a:p>
            <a:pPr>
              <a:lnSpc>
                <a:spcPct val="120000"/>
              </a:lnSpc>
              <a:buFont typeface="Wingdings" pitchFamily="2" charset="2"/>
              <a:buChar char="v"/>
            </a:pPr>
            <a:r>
              <a:rPr lang="en-CA" sz="2200" dirty="0">
                <a:latin typeface="Tahoma" pitchFamily="34" charset="0"/>
                <a:ea typeface="Tahoma" pitchFamily="34" charset="0"/>
                <a:cs typeface="Tahoma" pitchFamily="34" charset="0"/>
              </a:rPr>
              <a:t>    A complicated and costly operation!</a:t>
            </a:r>
          </a:p>
          <a:p>
            <a:pPr>
              <a:lnSpc>
                <a:spcPct val="120000"/>
              </a:lnSpc>
              <a:buFont typeface="Wingdings" pitchFamily="2" charset="2"/>
              <a:buChar char="v"/>
            </a:pPr>
            <a:r>
              <a:rPr lang="en-CA" sz="2200" dirty="0">
                <a:latin typeface="Tahoma" pitchFamily="34" charset="0"/>
                <a:ea typeface="Tahoma" pitchFamily="34" charset="0"/>
                <a:cs typeface="Tahoma" pitchFamily="34" charset="0"/>
              </a:rPr>
              <a:t>    Cover the weed bed, anchor it with weights and monitor it!</a:t>
            </a:r>
          </a:p>
          <a:p>
            <a:pPr>
              <a:lnSpc>
                <a:spcPct val="120000"/>
              </a:lnSpc>
              <a:buFont typeface="Wingdings" pitchFamily="2" charset="2"/>
              <a:buChar char="v"/>
            </a:pPr>
            <a:endParaRPr lang="en-CA" sz="2200" dirty="0">
              <a:latin typeface="Tahoma" pitchFamily="34" charset="0"/>
              <a:ea typeface="Tahoma" pitchFamily="34" charset="0"/>
              <a:cs typeface="Tahoma" pitchFamily="34" charset="0"/>
            </a:endParaRPr>
          </a:p>
          <a:p>
            <a:pPr>
              <a:lnSpc>
                <a:spcPct val="120000"/>
              </a:lnSpc>
              <a:buFont typeface="Wingdings" pitchFamily="2" charset="2"/>
              <a:buChar char="v"/>
            </a:pPr>
            <a:r>
              <a:rPr lang="en-CA" sz="2200" dirty="0">
                <a:latin typeface="Tahoma" pitchFamily="34" charset="0"/>
                <a:ea typeface="Tahoma" pitchFamily="34" charset="0"/>
                <a:cs typeface="Tahoma" pitchFamily="34" charset="0"/>
              </a:rPr>
              <a:t>The municipality of Brampton spent $65,000 in 2018.</a:t>
            </a:r>
          </a:p>
          <a:p>
            <a:pPr>
              <a:lnSpc>
                <a:spcPct val="120000"/>
              </a:lnSpc>
              <a:buFont typeface="Wingdings" pitchFamily="2" charset="2"/>
              <a:buChar char="v"/>
            </a:pPr>
            <a:r>
              <a:rPr lang="en-CA" sz="2200" dirty="0">
                <a:latin typeface="Tahoma" pitchFamily="34" charset="0"/>
                <a:ea typeface="Tahoma" pitchFamily="34" charset="0"/>
                <a:cs typeface="Tahoma" pitchFamily="34" charset="0"/>
              </a:rPr>
              <a:t>In Ste-Marguerite-du-Lac-Masson, $6,000 was spent in two days to extract the weed bed.</a:t>
            </a:r>
          </a:p>
          <a:p>
            <a:pPr>
              <a:lnSpc>
                <a:spcPct val="120000"/>
              </a:lnSpc>
              <a:buFont typeface="Wingdings" pitchFamily="2" charset="2"/>
              <a:buChar char="v"/>
            </a:pPr>
            <a:r>
              <a:rPr lang="en-CA" sz="2200" dirty="0">
                <a:latin typeface="Tahoma" pitchFamily="34" charset="0"/>
                <a:ea typeface="Tahoma" pitchFamily="34" charset="0"/>
                <a:cs typeface="Tahoma" pitchFamily="34" charset="0"/>
              </a:rPr>
              <a:t>At Lac des Plages, they have spent tens of thousands of dollars and mobilized numerous volunteers every weekend from May to September, and the problem is far from under control!</a:t>
            </a:r>
          </a:p>
          <a:p>
            <a:pPr marL="0" indent="0">
              <a:buNone/>
            </a:pPr>
            <a:endParaRPr lang="en-CA" sz="2200" dirty="0">
              <a:latin typeface="Tahoma" pitchFamily="34" charset="0"/>
              <a:ea typeface="Tahoma" pitchFamily="34" charset="0"/>
              <a:cs typeface="Tahoma" pitchFamily="34" charset="0"/>
            </a:endParaRPr>
          </a:p>
          <a:p>
            <a:pPr>
              <a:buNone/>
            </a:pPr>
            <a:r>
              <a:rPr lang="en-CA" dirty="0"/>
              <a:t>     </a:t>
            </a:r>
            <a:r>
              <a:rPr lang="en-CA" sz="1900" dirty="0"/>
              <a:t>Source : https://www.latribune.ca/actualites/estrie-et-regions/grande-operation-antimyriophylle-a-epi-au-lacbrompton-9a49a22442728b6959b6c1750246b321</a:t>
            </a:r>
          </a:p>
          <a:p>
            <a:pPr>
              <a:buNone/>
            </a:pPr>
            <a:endParaRPr lang="en-CA" dirty="0"/>
          </a:p>
        </p:txBody>
      </p:sp>
      <p:pic>
        <p:nvPicPr>
          <p:cNvPr id="15363" name="Picture 3"/>
          <p:cNvPicPr>
            <a:picLocks noChangeAspect="1" noChangeArrowheads="1"/>
          </p:cNvPicPr>
          <p:nvPr/>
        </p:nvPicPr>
        <p:blipFill>
          <a:blip r:embed="rId2" cstate="print"/>
          <a:srcRect/>
          <a:stretch>
            <a:fillRect/>
          </a:stretch>
        </p:blipFill>
        <p:spPr bwMode="auto">
          <a:xfrm>
            <a:off x="5526607" y="692696"/>
            <a:ext cx="3329361" cy="1728192"/>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a:solidFill>
            <a:schemeClr val="accent5">
              <a:lumMod val="40000"/>
              <a:lumOff val="60000"/>
            </a:schemeClr>
          </a:solidFill>
          <a:ln>
            <a:solidFill>
              <a:srgbClr val="7030A0"/>
            </a:solidFill>
          </a:ln>
        </p:spPr>
        <p:txBody>
          <a:bodyPr>
            <a:noAutofit/>
          </a:bodyPr>
          <a:lstStyle/>
          <a:p>
            <a:r>
              <a:rPr lang="en-CA" sz="2800" dirty="0">
                <a:latin typeface="Tahoma" pitchFamily="34" charset="0"/>
                <a:ea typeface="Tahoma" pitchFamily="34" charset="0"/>
                <a:cs typeface="Tahoma" pitchFamily="34" charset="0"/>
              </a:rPr>
              <a:t>What if We Find Some in Lac Gagnon…</a:t>
            </a:r>
          </a:p>
        </p:txBody>
      </p:sp>
      <p:pic>
        <p:nvPicPr>
          <p:cNvPr id="16386" name="Picture 2"/>
          <p:cNvPicPr>
            <a:picLocks noGrp="1" noChangeAspect="1" noChangeArrowheads="1"/>
          </p:cNvPicPr>
          <p:nvPr>
            <p:ph sz="quarter" idx="1"/>
          </p:nvPr>
        </p:nvPicPr>
        <p:blipFill>
          <a:blip r:embed="rId2" cstate="print"/>
          <a:srcRect r="-1786"/>
          <a:stretch>
            <a:fillRect/>
          </a:stretch>
        </p:blipFill>
        <p:spPr bwMode="auto">
          <a:xfrm>
            <a:off x="179512" y="2348880"/>
            <a:ext cx="4104456" cy="2766946"/>
          </a:xfrm>
          <a:prstGeom prst="rect">
            <a:avLst/>
          </a:prstGeom>
          <a:noFill/>
          <a:ln w="9525">
            <a:noFill/>
            <a:miter lim="800000"/>
            <a:headEnd/>
            <a:tailEnd/>
          </a:ln>
        </p:spPr>
      </p:pic>
      <p:sp>
        <p:nvSpPr>
          <p:cNvPr id="5" name="ZoneTexte 4"/>
          <p:cNvSpPr txBox="1"/>
          <p:nvPr/>
        </p:nvSpPr>
        <p:spPr>
          <a:xfrm>
            <a:off x="4391472" y="2276872"/>
            <a:ext cx="4752528" cy="355481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latin typeface="Tahoma" pitchFamily="34" charset="0"/>
                <a:ea typeface="Tahoma" pitchFamily="34" charset="0"/>
                <a:cs typeface="Tahoma" pitchFamily="34" charset="0"/>
              </a:rPr>
              <a:t>Cordon off the area around the weed bed and prevent access.</a:t>
            </a:r>
          </a:p>
          <a:p>
            <a:pPr marL="342900" indent="-342900">
              <a:spcAft>
                <a:spcPts val="600"/>
              </a:spcAft>
              <a:buFont typeface="Arial" panose="020B0604020202020204" pitchFamily="34" charset="0"/>
              <a:buChar char="•"/>
            </a:pPr>
            <a:r>
              <a:rPr lang="en-US" sz="2000" dirty="0">
                <a:latin typeface="Tahoma" pitchFamily="34" charset="0"/>
                <a:ea typeface="Tahoma" pitchFamily="34" charset="0"/>
                <a:cs typeface="Tahoma" pitchFamily="34" charset="0"/>
              </a:rPr>
              <a:t>Obtain provincial government authorization and funding to launch a removal operation.</a:t>
            </a:r>
          </a:p>
          <a:p>
            <a:pPr marL="342900" indent="-342900">
              <a:spcAft>
                <a:spcPts val="600"/>
              </a:spcAft>
              <a:buFont typeface="Arial" panose="020B0604020202020204" pitchFamily="34" charset="0"/>
              <a:buChar char="•"/>
            </a:pPr>
            <a:endParaRPr lang="en-US" sz="2000" dirty="0">
              <a:latin typeface="Tahoma" pitchFamily="34" charset="0"/>
              <a:ea typeface="Tahoma" pitchFamily="34" charset="0"/>
              <a:cs typeface="Tahoma" pitchFamily="34" charset="0"/>
            </a:endParaRPr>
          </a:p>
          <a:p>
            <a:pPr marL="342900" indent="-342900">
              <a:spcAft>
                <a:spcPts val="600"/>
              </a:spcAft>
              <a:buFont typeface="Arial" panose="020B0604020202020204" pitchFamily="34" charset="0"/>
              <a:buChar char="•"/>
            </a:pPr>
            <a:endParaRPr lang="en-US" sz="2000" dirty="0">
              <a:latin typeface="Tahoma" pitchFamily="34" charset="0"/>
              <a:ea typeface="Tahoma" pitchFamily="34" charset="0"/>
              <a:cs typeface="Tahoma" pitchFamily="34" charset="0"/>
            </a:endParaRPr>
          </a:p>
          <a:p>
            <a:pPr marL="342900" indent="-342900">
              <a:spcAft>
                <a:spcPts val="600"/>
              </a:spcAft>
              <a:buFont typeface="Arial" panose="020B0604020202020204" pitchFamily="34" charset="0"/>
              <a:buChar char="•"/>
            </a:pPr>
            <a:endParaRPr lang="en-US" sz="2000" dirty="0">
              <a:latin typeface="Tahoma" pitchFamily="34" charset="0"/>
              <a:ea typeface="Tahoma" pitchFamily="34" charset="0"/>
              <a:cs typeface="Tahoma" pitchFamily="34" charset="0"/>
            </a:endParaRPr>
          </a:p>
          <a:p>
            <a:pPr>
              <a:spcAft>
                <a:spcPts val="600"/>
              </a:spcAft>
            </a:pPr>
            <a:r>
              <a:rPr lang="en-US" sz="2000" dirty="0">
                <a:latin typeface="Tahoma" pitchFamily="34" charset="0"/>
                <a:ea typeface="Tahoma" pitchFamily="34" charset="0"/>
                <a:cs typeface="Tahoma" pitchFamily="34" charset="0"/>
              </a:rPr>
              <a:t>This is a lengthy process, during which time, the plant would continue to grow.</a:t>
            </a:r>
            <a:endParaRPr lang="fr-CA"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02300"/>
            <a:ext cx="9144000" cy="1044000"/>
          </a:xfrm>
          <a:solidFill>
            <a:schemeClr val="accent5">
              <a:lumMod val="40000"/>
              <a:lumOff val="60000"/>
            </a:schemeClr>
          </a:solidFill>
          <a:ln>
            <a:solidFill>
              <a:srgbClr val="7030A0"/>
            </a:solidFill>
          </a:ln>
        </p:spPr>
        <p:txBody>
          <a:bodyPr>
            <a:noAutofit/>
          </a:bodyPr>
          <a:lstStyle/>
          <a:p>
            <a:r>
              <a:rPr lang="en-CA" sz="2800" dirty="0">
                <a:latin typeface="Tahoma" pitchFamily="34" charset="0"/>
                <a:ea typeface="Tahoma" pitchFamily="34" charset="0"/>
                <a:cs typeface="Tahoma" pitchFamily="34" charset="0"/>
              </a:rPr>
              <a:t>What Would Be the Impacts?</a:t>
            </a:r>
          </a:p>
        </p:txBody>
      </p:sp>
      <p:sp>
        <p:nvSpPr>
          <p:cNvPr id="3" name="Espace réservé du contenu 2"/>
          <p:cNvSpPr>
            <a:spLocks noGrp="1"/>
          </p:cNvSpPr>
          <p:nvPr>
            <p:ph sz="quarter" idx="1"/>
          </p:nvPr>
        </p:nvSpPr>
        <p:spPr>
          <a:xfrm>
            <a:off x="457200" y="1600200"/>
            <a:ext cx="6347048" cy="4573815"/>
          </a:xfrm>
        </p:spPr>
        <p:txBody>
          <a:bodyPr>
            <a:normAutofit/>
          </a:bodyPr>
          <a:lstStyle/>
          <a:p>
            <a:pPr>
              <a:buFont typeface="Wingdings" pitchFamily="2" charset="2"/>
              <a:buChar char="v"/>
            </a:pPr>
            <a:r>
              <a:rPr lang="en-CA" sz="2000" dirty="0">
                <a:latin typeface="Tahoma" pitchFamily="34" charset="0"/>
                <a:ea typeface="Tahoma" pitchFamily="34" charset="0"/>
                <a:cs typeface="Tahoma" pitchFamily="34" charset="0"/>
              </a:rPr>
              <a:t>It would be impossible to use the lake near the weed bed because of the risk of accelerating the plant’s spread.</a:t>
            </a:r>
          </a:p>
          <a:p>
            <a:pPr>
              <a:buFont typeface="Wingdings" pitchFamily="2" charset="2"/>
              <a:buChar char="v"/>
            </a:pPr>
            <a:endParaRPr lang="en-CA" sz="2000" dirty="0">
              <a:latin typeface="Tahoma" pitchFamily="34" charset="0"/>
              <a:ea typeface="Tahoma" pitchFamily="34" charset="0"/>
              <a:cs typeface="Tahoma" pitchFamily="34" charset="0"/>
            </a:endParaRPr>
          </a:p>
          <a:p>
            <a:pPr>
              <a:buFont typeface="Wingdings" pitchFamily="2" charset="2"/>
              <a:buChar char="v"/>
            </a:pPr>
            <a:r>
              <a:rPr lang="en-CA" sz="2000" dirty="0">
                <a:latin typeface="Tahoma" pitchFamily="34" charset="0"/>
                <a:ea typeface="Tahoma" pitchFamily="34" charset="0"/>
                <a:cs typeface="Tahoma" pitchFamily="34" charset="0"/>
              </a:rPr>
              <a:t>Property values would decline</a:t>
            </a:r>
            <a:br>
              <a:rPr lang="en-CA" sz="2000" dirty="0">
                <a:latin typeface="Tahoma" pitchFamily="34" charset="0"/>
                <a:ea typeface="Tahoma" pitchFamily="34" charset="0"/>
                <a:cs typeface="Tahoma" pitchFamily="34" charset="0"/>
              </a:rPr>
            </a:br>
            <a:r>
              <a:rPr lang="en-CA" sz="2000" dirty="0">
                <a:latin typeface="Tahoma" pitchFamily="34" charset="0"/>
                <a:ea typeface="Tahoma" pitchFamily="34" charset="0"/>
                <a:cs typeface="Tahoma" pitchFamily="34" charset="0"/>
              </a:rPr>
              <a:t>significantly.</a:t>
            </a:r>
          </a:p>
          <a:p>
            <a:pPr>
              <a:buFont typeface="Wingdings" pitchFamily="2" charset="2"/>
              <a:buChar char="v"/>
            </a:pPr>
            <a:endParaRPr lang="en-CA" sz="2000" dirty="0">
              <a:latin typeface="Tahoma" pitchFamily="34" charset="0"/>
              <a:ea typeface="Tahoma" pitchFamily="34" charset="0"/>
              <a:cs typeface="Tahoma" pitchFamily="34" charset="0"/>
            </a:endParaRPr>
          </a:p>
          <a:p>
            <a:pPr>
              <a:buFont typeface="Wingdings" pitchFamily="2" charset="2"/>
              <a:buChar char="v"/>
            </a:pPr>
            <a:r>
              <a:rPr lang="en-CA" sz="2000" dirty="0">
                <a:latin typeface="Tahoma" pitchFamily="34" charset="0"/>
                <a:ea typeface="Tahoma" pitchFamily="34" charset="0"/>
                <a:cs typeface="Tahoma" pitchFamily="34" charset="0"/>
              </a:rPr>
              <a:t>This would reduce municipality's tax</a:t>
            </a:r>
            <a:br>
              <a:rPr lang="en-CA" sz="2000" dirty="0">
                <a:latin typeface="Tahoma" pitchFamily="34" charset="0"/>
                <a:ea typeface="Tahoma" pitchFamily="34" charset="0"/>
                <a:cs typeface="Tahoma" pitchFamily="34" charset="0"/>
              </a:rPr>
            </a:br>
            <a:r>
              <a:rPr lang="en-CA" sz="2000" dirty="0">
                <a:latin typeface="Tahoma" pitchFamily="34" charset="0"/>
                <a:ea typeface="Tahoma" pitchFamily="34" charset="0"/>
                <a:cs typeface="Tahoma" pitchFamily="34" charset="0"/>
              </a:rPr>
              <a:t>base and result in a decrease in</a:t>
            </a:r>
            <a:br>
              <a:rPr lang="en-CA" sz="2000" dirty="0">
                <a:latin typeface="Tahoma" pitchFamily="34" charset="0"/>
                <a:ea typeface="Tahoma" pitchFamily="34" charset="0"/>
                <a:cs typeface="Tahoma" pitchFamily="34" charset="0"/>
              </a:rPr>
            </a:br>
            <a:r>
              <a:rPr lang="en-CA" sz="2000" dirty="0">
                <a:latin typeface="Tahoma" pitchFamily="34" charset="0"/>
                <a:ea typeface="Tahoma" pitchFamily="34" charset="0"/>
                <a:cs typeface="Tahoma" pitchFamily="34" charset="0"/>
              </a:rPr>
              <a:t>services offered to all residents of </a:t>
            </a:r>
            <a:br>
              <a:rPr lang="en-CA" sz="2000" dirty="0">
                <a:latin typeface="Tahoma" pitchFamily="34" charset="0"/>
                <a:ea typeface="Tahoma" pitchFamily="34" charset="0"/>
                <a:cs typeface="Tahoma" pitchFamily="34" charset="0"/>
              </a:rPr>
            </a:br>
            <a:r>
              <a:rPr lang="en-CA" sz="2000" dirty="0">
                <a:latin typeface="Tahoma" pitchFamily="34" charset="0"/>
                <a:ea typeface="Tahoma" pitchFamily="34" charset="0"/>
                <a:cs typeface="Tahoma" pitchFamily="34" charset="0"/>
              </a:rPr>
              <a:t>Duhamel.</a:t>
            </a:r>
          </a:p>
          <a:p>
            <a:pPr marL="0" indent="0">
              <a:buNone/>
            </a:pPr>
            <a:endParaRPr lang="en-CA" sz="2000" dirty="0">
              <a:latin typeface="Tahoma" pitchFamily="34" charset="0"/>
              <a:ea typeface="Tahoma" pitchFamily="34" charset="0"/>
              <a:cs typeface="Tahoma" pitchFamily="34" charset="0"/>
            </a:endParaRPr>
          </a:p>
          <a:p>
            <a:pPr>
              <a:buNone/>
            </a:pPr>
            <a:endParaRPr lang="en-CA" sz="2000" dirty="0">
              <a:latin typeface="Tahoma" pitchFamily="34" charset="0"/>
              <a:ea typeface="Tahoma" pitchFamily="34" charset="0"/>
              <a:cs typeface="Tahoma" pitchFamily="34" charset="0"/>
            </a:endParaRPr>
          </a:p>
          <a:p>
            <a:pPr>
              <a:buNone/>
            </a:pPr>
            <a:endParaRPr lang="en-CA" sz="2000" dirty="0">
              <a:latin typeface="Tahoma" pitchFamily="34" charset="0"/>
              <a:ea typeface="Tahoma" pitchFamily="34" charset="0"/>
              <a:cs typeface="Tahoma" pitchFamily="34" charset="0"/>
            </a:endParaRPr>
          </a:p>
          <a:p>
            <a:pPr>
              <a:buNone/>
            </a:pPr>
            <a:endParaRPr lang="en-CA" sz="2000" dirty="0">
              <a:latin typeface="Tahoma" pitchFamily="34" charset="0"/>
              <a:ea typeface="Tahoma" pitchFamily="34" charset="0"/>
              <a:cs typeface="Tahoma" pitchFamily="34" charset="0"/>
            </a:endParaRPr>
          </a:p>
          <a:p>
            <a:pPr>
              <a:buNone/>
            </a:pPr>
            <a:endParaRPr lang="en-CA" sz="2000" dirty="0">
              <a:latin typeface="Tahoma" pitchFamily="34" charset="0"/>
              <a:ea typeface="Tahoma" pitchFamily="34" charset="0"/>
              <a:cs typeface="Tahoma" pitchFamily="34" charset="0"/>
            </a:endParaRPr>
          </a:p>
        </p:txBody>
      </p:sp>
      <p:sp>
        <p:nvSpPr>
          <p:cNvPr id="5" name="ZoneTexte 4"/>
          <p:cNvSpPr txBox="1"/>
          <p:nvPr/>
        </p:nvSpPr>
        <p:spPr>
          <a:xfrm>
            <a:off x="683568" y="5743140"/>
            <a:ext cx="6948264" cy="584775"/>
          </a:xfrm>
          <a:prstGeom prst="rect">
            <a:avLst/>
          </a:prstGeom>
          <a:noFill/>
        </p:spPr>
        <p:txBody>
          <a:bodyPr wrap="square" rtlCol="0">
            <a:spAutoFit/>
          </a:bodyPr>
          <a:lstStyle/>
          <a:p>
            <a:r>
              <a:rPr lang="en-CA" sz="1600" dirty="0"/>
              <a:t>https://lecourant.ca/articles/3412-myriophylle-a-epi-riviere-rougeinjecte-</a:t>
            </a:r>
          </a:p>
          <a:p>
            <a:r>
              <a:rPr lang="en-CA" sz="1600" dirty="0"/>
              <a:t>40-000-au-lac-tiberiade.html</a:t>
            </a:r>
          </a:p>
        </p:txBody>
      </p:sp>
      <p:pic>
        <p:nvPicPr>
          <p:cNvPr id="17411" name="Picture 3"/>
          <p:cNvPicPr>
            <a:picLocks noChangeAspect="1" noChangeArrowheads="1"/>
          </p:cNvPicPr>
          <p:nvPr/>
        </p:nvPicPr>
        <p:blipFill>
          <a:blip r:embed="rId2" cstate="print"/>
          <a:srcRect/>
          <a:stretch>
            <a:fillRect/>
          </a:stretch>
        </p:blipFill>
        <p:spPr bwMode="auto">
          <a:xfrm>
            <a:off x="5076056" y="2708920"/>
            <a:ext cx="3888432" cy="244827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32656"/>
            <a:ext cx="9144000" cy="1080000"/>
          </a:xfrm>
          <a:solidFill>
            <a:schemeClr val="accent5">
              <a:lumMod val="40000"/>
              <a:lumOff val="60000"/>
            </a:schemeClr>
          </a:solidFill>
          <a:ln>
            <a:solidFill>
              <a:srgbClr val="7030A0"/>
            </a:solidFill>
          </a:ln>
        </p:spPr>
        <p:txBody>
          <a:bodyPr>
            <a:noAutofit/>
          </a:bodyPr>
          <a:lstStyle/>
          <a:p>
            <a:r>
              <a:rPr lang="en-CA" sz="2800" dirty="0">
                <a:latin typeface="Tahoma" pitchFamily="34" charset="0"/>
                <a:ea typeface="Tahoma" pitchFamily="34" charset="0"/>
                <a:cs typeface="Tahoma" pitchFamily="34" charset="0"/>
              </a:rPr>
              <a:t>The Solution? Prevention and Education!</a:t>
            </a:r>
            <a:endParaRPr lang="fr-CA" sz="2800" dirty="0">
              <a:latin typeface="Tahoma" pitchFamily="34" charset="0"/>
              <a:ea typeface="Tahoma" pitchFamily="34" charset="0"/>
              <a:cs typeface="Tahoma" pitchFamily="34" charset="0"/>
            </a:endParaRPr>
          </a:p>
        </p:txBody>
      </p:sp>
      <p:sp>
        <p:nvSpPr>
          <p:cNvPr id="3" name="Espace réservé du contenu 2"/>
          <p:cNvSpPr>
            <a:spLocks noGrp="1"/>
          </p:cNvSpPr>
          <p:nvPr>
            <p:ph sz="quarter" idx="1"/>
          </p:nvPr>
        </p:nvSpPr>
        <p:spPr>
          <a:xfrm>
            <a:off x="457200" y="1600200"/>
            <a:ext cx="4618856" cy="4727715"/>
          </a:xfrm>
        </p:spPr>
        <p:txBody>
          <a:bodyPr>
            <a:normAutofit fontScale="77500" lnSpcReduction="20000"/>
          </a:bodyPr>
          <a:lstStyle/>
          <a:p>
            <a:pPr marL="0" indent="0">
              <a:buNone/>
            </a:pPr>
            <a:r>
              <a:rPr lang="fr-CA" sz="2000" dirty="0">
                <a:latin typeface="Tahoma" pitchFamily="34" charset="0"/>
                <a:ea typeface="Tahoma" pitchFamily="34" charset="0"/>
                <a:cs typeface="Tahoma" pitchFamily="34" charset="0"/>
              </a:rPr>
              <a:t>You can do </a:t>
            </a:r>
            <a:r>
              <a:rPr lang="en-CA" sz="2000" dirty="0">
                <a:latin typeface="Tahoma" pitchFamily="34" charset="0"/>
                <a:ea typeface="Tahoma" pitchFamily="34" charset="0"/>
                <a:cs typeface="Tahoma" pitchFamily="34" charset="0"/>
              </a:rPr>
              <a:t>your</a:t>
            </a:r>
            <a:r>
              <a:rPr lang="fr-CA" sz="2000" dirty="0">
                <a:latin typeface="Tahoma" pitchFamily="34" charset="0"/>
                <a:ea typeface="Tahoma" pitchFamily="34" charset="0"/>
                <a:cs typeface="Tahoma" pitchFamily="34" charset="0"/>
              </a:rPr>
              <a:t> part:</a:t>
            </a:r>
          </a:p>
          <a:p>
            <a:pPr marL="0" indent="0">
              <a:buNone/>
            </a:pPr>
            <a:endParaRPr lang="fr-CA" sz="2000" dirty="0">
              <a:latin typeface="Tahoma" pitchFamily="34" charset="0"/>
              <a:ea typeface="Tahoma" pitchFamily="34" charset="0"/>
              <a:cs typeface="Tahoma" pitchFamily="34" charset="0"/>
            </a:endParaRPr>
          </a:p>
          <a:p>
            <a:pPr>
              <a:buFont typeface="Wingdings" panose="05000000000000000000" pitchFamily="2" charset="2"/>
              <a:buChar char="v"/>
            </a:pPr>
            <a:r>
              <a:rPr lang="en-US" sz="2000" b="1" dirty="0">
                <a:latin typeface="Tahoma" pitchFamily="34" charset="0"/>
                <a:ea typeface="Tahoma" pitchFamily="34" charset="0"/>
                <a:cs typeface="Tahoma" pitchFamily="34" charset="0"/>
              </a:rPr>
              <a:t>Wash boats, nautical equipment and trailers arriving from another body of water.</a:t>
            </a:r>
          </a:p>
          <a:p>
            <a:pPr marL="0" indent="0">
              <a:buNone/>
            </a:pPr>
            <a:r>
              <a:rPr lang="en-US" sz="2000" b="1" dirty="0">
                <a:latin typeface="Tahoma" pitchFamily="34" charset="0"/>
                <a:ea typeface="Tahoma" pitchFamily="34" charset="0"/>
                <a:cs typeface="Tahoma" pitchFamily="34" charset="0"/>
              </a:rPr>
              <a:t>   </a:t>
            </a:r>
          </a:p>
          <a:p>
            <a:pPr marL="0" indent="0">
              <a:buNone/>
            </a:pPr>
            <a:r>
              <a:rPr lang="en-US" sz="2000" b="1" dirty="0">
                <a:latin typeface="Tahoma" pitchFamily="34" charset="0"/>
                <a:ea typeface="Tahoma" pitchFamily="34" charset="0"/>
                <a:cs typeface="Tahoma" pitchFamily="34" charset="0"/>
              </a:rPr>
              <a:t> </a:t>
            </a:r>
            <a:r>
              <a:rPr lang="en-CA" sz="2000" b="1" dirty="0">
                <a:latin typeface="Tahoma" pitchFamily="34" charset="0"/>
                <a:ea typeface="Tahoma" pitchFamily="34" charset="0"/>
                <a:cs typeface="Tahoma" pitchFamily="34" charset="0"/>
              </a:rPr>
              <a:t>Where?</a:t>
            </a:r>
          </a:p>
          <a:p>
            <a:pPr marL="0" indent="0">
              <a:buNone/>
            </a:pPr>
            <a:r>
              <a:rPr lang="en-CA" sz="2000" b="1" dirty="0">
                <a:latin typeface="Tahoma" pitchFamily="34" charset="0"/>
                <a:ea typeface="Tahoma" pitchFamily="34" charset="0"/>
                <a:cs typeface="Tahoma" pitchFamily="34" charset="0"/>
              </a:rPr>
              <a:t>Behind the municipal building in Duhamel</a:t>
            </a:r>
          </a:p>
          <a:p>
            <a:pPr marL="0" indent="0">
              <a:buNone/>
            </a:pPr>
            <a:endParaRPr lang="en-CA" sz="2000" b="1" dirty="0">
              <a:latin typeface="Tahoma" pitchFamily="34" charset="0"/>
              <a:ea typeface="Tahoma" pitchFamily="34" charset="0"/>
              <a:cs typeface="Tahoma" pitchFamily="34" charset="0"/>
            </a:endParaRPr>
          </a:p>
          <a:p>
            <a:pPr>
              <a:buNone/>
            </a:pPr>
            <a:r>
              <a:rPr lang="en-CA" sz="2000" dirty="0"/>
              <a:t> </a:t>
            </a:r>
            <a:r>
              <a:rPr lang="en-CA" sz="2000" u="sng" dirty="0">
                <a:solidFill>
                  <a:srgbClr val="0070C0"/>
                </a:solidFill>
                <a:hlinkClick r:id="rId2">
                  <a:extLst>
                    <a:ext uri="{A12FA001-AC4F-418D-AE19-62706E023703}">
                      <ahyp:hlinkClr xmlns:ahyp="http://schemas.microsoft.com/office/drawing/2018/hyperlinkcolor" val="tx"/>
                    </a:ext>
                  </a:extLst>
                </a:hlinkClick>
              </a:rPr>
              <a:t>Watercraft washing checklist</a:t>
            </a:r>
            <a:endParaRPr lang="en-CA" sz="2000" dirty="0">
              <a:solidFill>
                <a:srgbClr val="0070C0"/>
              </a:solidFill>
            </a:endParaRPr>
          </a:p>
          <a:p>
            <a:pPr>
              <a:buNone/>
            </a:pPr>
            <a:endParaRPr lang="en-CA" sz="2000" b="1" i="1" dirty="0">
              <a:latin typeface="Tahoma" pitchFamily="34" charset="0"/>
              <a:ea typeface="Tahoma" pitchFamily="34" charset="0"/>
              <a:cs typeface="Tahoma" pitchFamily="34" charset="0"/>
            </a:endParaRPr>
          </a:p>
          <a:p>
            <a:pPr>
              <a:buFont typeface="Wingdings" panose="05000000000000000000" pitchFamily="2" charset="2"/>
              <a:buChar char="v"/>
            </a:pPr>
            <a:r>
              <a:rPr lang="en-CA" sz="2000" b="1" dirty="0">
                <a:latin typeface="Tahoma" pitchFamily="34" charset="0"/>
                <a:ea typeface="Tahoma" pitchFamily="34" charset="0"/>
                <a:cs typeface="Tahoma" pitchFamily="34" charset="0"/>
              </a:rPr>
              <a:t>Make your neighbours aware of the dangers of spreading the plant.</a:t>
            </a:r>
          </a:p>
          <a:p>
            <a:pPr>
              <a:buFont typeface="Wingdings" panose="05000000000000000000" pitchFamily="2" charset="2"/>
              <a:buChar char="v"/>
            </a:pPr>
            <a:endParaRPr lang="en-CA" sz="2000" b="1" dirty="0">
              <a:latin typeface="Tahoma" pitchFamily="34" charset="0"/>
              <a:ea typeface="Tahoma" pitchFamily="34" charset="0"/>
              <a:cs typeface="Tahoma" pitchFamily="34" charset="0"/>
            </a:endParaRPr>
          </a:p>
          <a:p>
            <a:pPr>
              <a:buFont typeface="Wingdings" panose="05000000000000000000" pitchFamily="2" charset="2"/>
              <a:buChar char="v"/>
            </a:pPr>
            <a:r>
              <a:rPr lang="en-CA" sz="2000" b="1" dirty="0">
                <a:latin typeface="Tahoma" pitchFamily="34" charset="0"/>
                <a:ea typeface="Tahoma" pitchFamily="34" charset="0"/>
                <a:cs typeface="Tahoma" pitchFamily="34" charset="0"/>
              </a:rPr>
              <a:t>Support the </a:t>
            </a:r>
            <a:r>
              <a:rPr lang="en-CA" sz="2000" b="1" dirty="0" err="1">
                <a:latin typeface="Tahoma" pitchFamily="34" charset="0"/>
                <a:ea typeface="Tahoma" pitchFamily="34" charset="0"/>
                <a:cs typeface="Tahoma" pitchFamily="34" charset="0"/>
              </a:rPr>
              <a:t>Sentinelles</a:t>
            </a:r>
            <a:r>
              <a:rPr lang="en-CA" sz="2000" b="1" dirty="0">
                <a:latin typeface="Tahoma" pitchFamily="34" charset="0"/>
                <a:ea typeface="Tahoma" pitchFamily="34" charset="0"/>
                <a:cs typeface="Tahoma" pitchFamily="34" charset="0"/>
              </a:rPr>
              <a:t> project and inspect the shoreline in front of your property.</a:t>
            </a:r>
            <a:endParaRPr lang="fr-CA" sz="2000" b="1" dirty="0">
              <a:latin typeface="Tahoma" pitchFamily="34" charset="0"/>
              <a:ea typeface="Tahoma" pitchFamily="34" charset="0"/>
              <a:cs typeface="Tahoma" pitchFamily="34" charset="0"/>
            </a:endParaRPr>
          </a:p>
        </p:txBody>
      </p:sp>
      <p:pic>
        <p:nvPicPr>
          <p:cNvPr id="19458" name="Picture 2"/>
          <p:cNvPicPr>
            <a:picLocks noChangeAspect="1" noChangeArrowheads="1"/>
          </p:cNvPicPr>
          <p:nvPr/>
        </p:nvPicPr>
        <p:blipFill>
          <a:blip r:embed="rId3" cstate="print"/>
          <a:srcRect/>
          <a:stretch>
            <a:fillRect/>
          </a:stretch>
        </p:blipFill>
        <p:spPr bwMode="auto">
          <a:xfrm>
            <a:off x="5076056" y="2132856"/>
            <a:ext cx="3851920" cy="264799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0648"/>
            <a:ext cx="9144000" cy="1143000"/>
          </a:xfrm>
          <a:solidFill>
            <a:schemeClr val="accent5">
              <a:lumMod val="40000"/>
              <a:lumOff val="60000"/>
            </a:schemeClr>
          </a:solidFill>
          <a:ln>
            <a:solidFill>
              <a:srgbClr val="002060"/>
            </a:solidFill>
          </a:ln>
        </p:spPr>
        <p:txBody>
          <a:bodyPr>
            <a:normAutofit/>
          </a:bodyPr>
          <a:lstStyle/>
          <a:p>
            <a:r>
              <a:rPr lang="fr-CA" sz="2800" dirty="0">
                <a:latin typeface="Tahoma" pitchFamily="34" charset="0"/>
                <a:ea typeface="Tahoma" pitchFamily="34" charset="0"/>
                <a:cs typeface="Tahoma" pitchFamily="34" charset="0"/>
              </a:rPr>
              <a:t>The Lac Gagnon Sentinelles</a:t>
            </a:r>
          </a:p>
        </p:txBody>
      </p:sp>
      <p:sp>
        <p:nvSpPr>
          <p:cNvPr id="3" name="Espace réservé du contenu 2"/>
          <p:cNvSpPr>
            <a:spLocks noGrp="1"/>
          </p:cNvSpPr>
          <p:nvPr>
            <p:ph sz="quarter" idx="1"/>
          </p:nvPr>
        </p:nvSpPr>
        <p:spPr>
          <a:xfrm>
            <a:off x="251520" y="1746108"/>
            <a:ext cx="8424936" cy="4419196"/>
          </a:xfrm>
        </p:spPr>
        <p:txBody>
          <a:bodyPr>
            <a:normAutofit fontScale="85000" lnSpcReduction="10000"/>
          </a:bodyPr>
          <a:lstStyle/>
          <a:p>
            <a:pPr>
              <a:buFont typeface="Wingdings" pitchFamily="2" charset="2"/>
              <a:buChar char="v"/>
            </a:pPr>
            <a:r>
              <a:rPr lang="en-CA" sz="2000" dirty="0">
                <a:latin typeface="Tahoma" pitchFamily="34" charset="0"/>
                <a:ea typeface="Tahoma" pitchFamily="34" charset="0"/>
                <a:cs typeface="Tahoma" pitchFamily="34" charset="0"/>
              </a:rPr>
              <a:t>This project was launched in 2020 in partnership with the municipality of Duhamel and the OBV. Its aim is to detect the presence of Eurasian watermilfoil at an early stage and alert the authorities quickly.</a:t>
            </a:r>
          </a:p>
          <a:p>
            <a:pPr>
              <a:buFont typeface="Wingdings" pitchFamily="2" charset="2"/>
              <a:buChar char="v"/>
            </a:pPr>
            <a:endParaRPr lang="en-CA" sz="2000" dirty="0">
              <a:latin typeface="Tahoma" pitchFamily="34" charset="0"/>
              <a:ea typeface="Tahoma" pitchFamily="34" charset="0"/>
              <a:cs typeface="Tahoma" pitchFamily="34" charset="0"/>
            </a:endParaRPr>
          </a:p>
          <a:p>
            <a:pPr>
              <a:buFont typeface="Wingdings" pitchFamily="2" charset="2"/>
              <a:buChar char="v"/>
            </a:pPr>
            <a:r>
              <a:rPr lang="en-CA" sz="2000" dirty="0">
                <a:latin typeface="Tahoma" pitchFamily="34" charset="0"/>
                <a:ea typeface="Tahoma" pitchFamily="34" charset="0"/>
                <a:cs typeface="Tahoma" pitchFamily="34" charset="0"/>
              </a:rPr>
              <a:t>Around thirty volunteers examine the lake bottom along the shore in search of Eurasian watermilfoil. The idea is to take a few minutes, once during the summer, to examine the aquatic plants while out kayaking, canoeing, paddleboarding, snorkeling, etc. Then simply email the person in charge of the project at the APLG to let them know whether or not any Eurasian watermilfoil has been detected.</a:t>
            </a:r>
          </a:p>
          <a:p>
            <a:pPr>
              <a:buFont typeface="Wingdings" pitchFamily="2" charset="2"/>
              <a:buChar char="v"/>
            </a:pPr>
            <a:endParaRPr lang="en-CA" sz="2000" dirty="0">
              <a:latin typeface="Tahoma" pitchFamily="34" charset="0"/>
              <a:ea typeface="Tahoma" pitchFamily="34" charset="0"/>
              <a:cs typeface="Tahoma" pitchFamily="34" charset="0"/>
            </a:endParaRPr>
          </a:p>
          <a:p>
            <a:pPr>
              <a:buFont typeface="Wingdings" pitchFamily="2" charset="2"/>
              <a:buChar char="v"/>
            </a:pPr>
            <a:r>
              <a:rPr lang="en-CA" sz="2000" dirty="0">
                <a:latin typeface="Tahoma" pitchFamily="34" charset="0"/>
                <a:ea typeface="Tahoma" pitchFamily="34" charset="0"/>
                <a:cs typeface="Tahoma" pitchFamily="34" charset="0"/>
              </a:rPr>
              <a:t>A short training course is given in July each year. The necessary inspection equipment is also provided (aquascope, checklist, identification sheet, flag with the municipality's logo).</a:t>
            </a:r>
          </a:p>
          <a:p>
            <a:pPr>
              <a:buFont typeface="Wingdings" pitchFamily="2" charset="2"/>
              <a:buChar char="v"/>
            </a:pPr>
            <a:endParaRPr lang="en-CA" sz="2000" dirty="0">
              <a:latin typeface="Tahoma" pitchFamily="34" charset="0"/>
              <a:ea typeface="Tahoma" pitchFamily="34" charset="0"/>
              <a:cs typeface="Tahoma" pitchFamily="34" charset="0"/>
            </a:endParaRPr>
          </a:p>
          <a:p>
            <a:pPr>
              <a:buFont typeface="Wingdings" pitchFamily="2" charset="2"/>
              <a:buChar char="v"/>
            </a:pPr>
            <a:r>
              <a:rPr lang="en-CA" sz="2000" dirty="0">
                <a:latin typeface="Tahoma" pitchFamily="34" charset="0"/>
                <a:ea typeface="Tahoma" pitchFamily="34" charset="0"/>
                <a:cs typeface="Tahoma" pitchFamily="34" charset="0"/>
              </a:rPr>
              <a:t>We need more help. Some sections are very long and there are still sections to be assigned. Everyone can do their part!</a:t>
            </a:r>
          </a:p>
          <a:p>
            <a:pPr>
              <a:buFont typeface="Wingdings" pitchFamily="2" charset="2"/>
              <a:buChar char="v"/>
            </a:pPr>
            <a:endParaRPr lang="en-US" sz="2000" dirty="0">
              <a:latin typeface="Tahoma" pitchFamily="34" charset="0"/>
              <a:ea typeface="Tahoma" pitchFamily="34" charset="0"/>
              <a:cs typeface="Tahoma" pitchFamily="34" charset="0"/>
            </a:endParaRPr>
          </a:p>
          <a:p>
            <a:pPr>
              <a:buFont typeface="Wingdings" pitchFamily="2" charset="2"/>
              <a:buChar char="v"/>
            </a:pPr>
            <a:endParaRPr lang="en-US" sz="2000" dirty="0">
              <a:latin typeface="Tahoma" pitchFamily="34" charset="0"/>
              <a:ea typeface="Tahoma" pitchFamily="34" charset="0"/>
              <a:cs typeface="Tahoma" pitchFamily="34" charset="0"/>
            </a:endParaRPr>
          </a:p>
          <a:p>
            <a:pPr marL="0" indent="0">
              <a:buNone/>
            </a:pPr>
            <a:endParaRPr lang="en-CA" sz="2800" dirty="0"/>
          </a:p>
          <a:p>
            <a:pPr marL="0" indent="0">
              <a:buNone/>
            </a:pPr>
            <a:endParaRPr lang="fr-CA" sz="2800" dirty="0"/>
          </a:p>
          <a:p>
            <a:pPr>
              <a:buNone/>
            </a:pPr>
            <a:endParaRPr lang="fr-CA" b="1" dirty="0"/>
          </a:p>
        </p:txBody>
      </p:sp>
    </p:spTree>
    <p:extLst>
      <p:ext uri="{BB962C8B-B14F-4D97-AF65-F5344CB8AC3E}">
        <p14:creationId xmlns:p14="http://schemas.microsoft.com/office/powerpoint/2010/main" val="22137445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Median</Template>
  <TotalTime>3679</TotalTime>
  <Words>1178</Words>
  <Application>Microsoft Office PowerPoint</Application>
  <PresentationFormat>On-screen Show (4:3)</PresentationFormat>
  <Paragraphs>96</Paragraphs>
  <Slides>11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Aptos</vt:lpstr>
      <vt:lpstr>Arial</vt:lpstr>
      <vt:lpstr>Calibri</vt:lpstr>
      <vt:lpstr>Candara</vt:lpstr>
      <vt:lpstr>Noto Sans Symbols</vt:lpstr>
      <vt:lpstr>Open Sans</vt:lpstr>
      <vt:lpstr>Tahoma</vt:lpstr>
      <vt:lpstr>Wingdings</vt:lpstr>
      <vt:lpstr>Wingdings 2</vt:lpstr>
      <vt:lpstr>Médian</vt:lpstr>
      <vt:lpstr> What is the Eurasian Watermilfoil? </vt:lpstr>
      <vt:lpstr>Could You Identify It?</vt:lpstr>
      <vt:lpstr>Why is This Plant a Problem?</vt:lpstr>
      <vt:lpstr>How Does it Spread?</vt:lpstr>
      <vt:lpstr>How to Eradicate It</vt:lpstr>
      <vt:lpstr>What if We Find Some in Lac Gagnon…</vt:lpstr>
      <vt:lpstr>What Would Be the Impacts?</vt:lpstr>
      <vt:lpstr>The Solution? Prevention and Education!</vt:lpstr>
      <vt:lpstr>The Lac Gagnon Sentinelles</vt:lpstr>
      <vt:lpstr>Other Useful Preventive Measures</vt:lpstr>
      <vt:lpstr>In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Paul</dc:creator>
  <cp:lastModifiedBy>Anne Wells</cp:lastModifiedBy>
  <cp:revision>82</cp:revision>
  <dcterms:created xsi:type="dcterms:W3CDTF">2021-08-15T15:18:37Z</dcterms:created>
  <dcterms:modified xsi:type="dcterms:W3CDTF">2024-12-03T13:19:12Z</dcterms:modified>
</cp:coreProperties>
</file>